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16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7BFFF6E-3C64-4E53-82F5-BD8C7BCA2ADA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40C8C01-7877-4D2E-8EB4-CBACCA8019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222500" y="768350"/>
            <a:ext cx="2654300" cy="38369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C8C01-7877-4D2E-8EB4-CBACCA8019F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082-F554-4DC3-9415-045435159683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DF082-F554-4DC3-9415-045435159683}" type="datetimeFigureOut">
              <a:rPr kumimoji="1" lang="ja-JP" altLang="en-US" smtClean="0"/>
              <a:pPr/>
              <a:t>2011/7/11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D8842-F9EF-429B-AC5D-20671C0BCE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kumori.inf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saveMLAK-400x3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0217" y="809596"/>
            <a:ext cx="2853746" cy="222592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67595" y="3309926"/>
            <a:ext cx="6618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err="1"/>
              <a:t>saveMLAK</a:t>
            </a:r>
            <a:r>
              <a:rPr lang="ja-JP" altLang="en-US" sz="2400" dirty="0"/>
              <a:t>の活動資金の寄付を募集しております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algn="ctr"/>
            <a:r>
              <a:rPr lang="ja-JP" altLang="en-US" sz="2400" dirty="0"/>
              <a:t>ご協力お願いいたします。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8619" y="5024438"/>
            <a:ext cx="545694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※</a:t>
            </a:r>
            <a:r>
              <a:rPr lang="en-US" altLang="ja-JP" sz="1600" dirty="0" err="1" smtClean="0"/>
              <a:t>saveMLAK</a:t>
            </a:r>
            <a:r>
              <a:rPr lang="en-US" altLang="ja-JP" sz="1600" dirty="0" smtClean="0"/>
              <a:t>(http</a:t>
            </a:r>
            <a:r>
              <a:rPr lang="en-US" altLang="ja-JP" sz="1600" dirty="0"/>
              <a:t>://savemlak.jp/)</a:t>
            </a:r>
            <a:r>
              <a:rPr lang="ja-JP" altLang="en-US" sz="1600" dirty="0"/>
              <a:t>は </a:t>
            </a:r>
            <a:endParaRPr lang="en-US" altLang="ja-JP" sz="1600" dirty="0" smtClean="0"/>
          </a:p>
          <a:p>
            <a:r>
              <a:rPr lang="ja-JP" altLang="en-US" sz="1600" dirty="0" smtClean="0"/>
              <a:t>博物館</a:t>
            </a:r>
            <a:r>
              <a:rPr lang="ja-JP" altLang="en-US" sz="1600" dirty="0"/>
              <a:t>・美術館</a:t>
            </a:r>
            <a:r>
              <a:rPr lang="en-US" altLang="ja-JP" sz="1600" dirty="0"/>
              <a:t>(M)</a:t>
            </a:r>
            <a:r>
              <a:rPr lang="ja-JP" altLang="en-US" sz="1600" dirty="0" err="1"/>
              <a:t>、</a:t>
            </a:r>
            <a:r>
              <a:rPr lang="ja-JP" altLang="en-US" sz="1600" dirty="0"/>
              <a:t>図書館</a:t>
            </a:r>
            <a:r>
              <a:rPr lang="en-US" altLang="ja-JP" sz="1600" dirty="0"/>
              <a:t>(L)</a:t>
            </a:r>
            <a:r>
              <a:rPr lang="ja-JP" altLang="en-US" sz="1600" dirty="0" err="1"/>
              <a:t>、</a:t>
            </a:r>
            <a:r>
              <a:rPr lang="ja-JP" altLang="en-US" sz="1600" dirty="0"/>
              <a:t>文書館</a:t>
            </a:r>
            <a:r>
              <a:rPr lang="en-US" altLang="ja-JP" sz="1600" dirty="0"/>
              <a:t>(A)</a:t>
            </a:r>
            <a:r>
              <a:rPr lang="ja-JP" altLang="en-US" sz="1600" dirty="0" err="1"/>
              <a:t>、</a:t>
            </a:r>
            <a:r>
              <a:rPr lang="ja-JP" altLang="en-US" sz="1600" dirty="0"/>
              <a:t>公民館</a:t>
            </a:r>
            <a:r>
              <a:rPr lang="en-US" altLang="ja-JP" sz="1600" dirty="0"/>
              <a:t>(K)</a:t>
            </a:r>
            <a:r>
              <a:rPr lang="ja-JP" altLang="en-US" sz="1600" dirty="0" smtClean="0"/>
              <a:t>の</a:t>
            </a:r>
            <a:endParaRPr lang="en-US" altLang="ja-JP" sz="1600" dirty="0" smtClean="0"/>
          </a:p>
          <a:p>
            <a:r>
              <a:rPr lang="ja-JP" altLang="en-US" sz="1600" dirty="0" smtClean="0"/>
              <a:t>被災</a:t>
            </a:r>
            <a:r>
              <a:rPr lang="ja-JP" altLang="en-US" sz="1600" dirty="0"/>
              <a:t>・救援情報サイトです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endParaRPr lang="en-US" altLang="ja-JP" sz="1600" dirty="0"/>
          </a:p>
          <a:p>
            <a:r>
              <a:rPr lang="en-US" altLang="ja-JP" sz="1600" dirty="0" err="1" smtClean="0"/>
              <a:t>saveMLAK</a:t>
            </a:r>
            <a:r>
              <a:rPr lang="ja-JP" altLang="en-US" sz="1600" dirty="0"/>
              <a:t>プロジェクト</a:t>
            </a:r>
            <a:r>
              <a:rPr lang="ja-JP" altLang="en-US" sz="1600" dirty="0" smtClean="0"/>
              <a:t>はサイトの運営のほかにも</a:t>
            </a:r>
            <a:endParaRPr lang="en-US" altLang="ja-JP" sz="1600" dirty="0" smtClean="0"/>
          </a:p>
          <a:p>
            <a:r>
              <a:rPr lang="ja-JP" altLang="en-US" sz="1600" dirty="0" smtClean="0"/>
              <a:t>被災地</a:t>
            </a:r>
            <a:r>
              <a:rPr lang="ja-JP" altLang="en-US" sz="1600" dirty="0"/>
              <a:t>での調査や復旧支援のためのプロボノの派遣仲介</a:t>
            </a:r>
            <a:r>
              <a:rPr lang="ja-JP" altLang="en-US" sz="1600" dirty="0" smtClean="0"/>
              <a:t>、</a:t>
            </a:r>
            <a:endParaRPr lang="en-US" altLang="ja-JP" sz="1600" dirty="0" smtClean="0"/>
          </a:p>
          <a:p>
            <a:r>
              <a:rPr lang="ja-JP" altLang="en-US" sz="1600" dirty="0" smtClean="0"/>
              <a:t>など</a:t>
            </a:r>
            <a:r>
              <a:rPr lang="ja-JP" altLang="en-US" sz="1600" dirty="0"/>
              <a:t>様々な活動を行っています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endParaRPr kumimoji="1" lang="en-US" altLang="ja-JP" sz="1600" dirty="0"/>
          </a:p>
          <a:p>
            <a:r>
              <a:rPr lang="ja-JP" altLang="en-US" sz="1600" dirty="0" smtClean="0"/>
              <a:t>ウェブサイトの維持費だけでも相当の活動費がかかっており、</a:t>
            </a:r>
            <a:endParaRPr lang="en-US" altLang="ja-JP" sz="1600" dirty="0" smtClean="0"/>
          </a:p>
          <a:p>
            <a:r>
              <a:rPr lang="ja-JP" altLang="en-US" sz="1600" dirty="0" smtClean="0"/>
              <a:t>活動資金の確保に苦心しています。</a:t>
            </a:r>
            <a:endParaRPr lang="en-US" altLang="ja-JP" sz="1600" dirty="0" smtClean="0"/>
          </a:p>
          <a:p>
            <a:r>
              <a:rPr lang="ja-JP" altLang="en-US" sz="1600" dirty="0" smtClean="0"/>
              <a:t>ご協力お願いいたします。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86124" y="9239280"/>
            <a:ext cx="3495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MLAK</a:t>
            </a:r>
            <a:r>
              <a:rPr lang="ja-JP" altLang="en-US" sz="1400" dirty="0" err="1" smtClean="0"/>
              <a:t>くん</a:t>
            </a:r>
            <a:r>
              <a:rPr lang="ja-JP" altLang="en-US" sz="1400" dirty="0" smtClean="0"/>
              <a:t> </a:t>
            </a:r>
            <a:r>
              <a:rPr lang="en-US" sz="1400" dirty="0" smtClean="0"/>
              <a:t>by </a:t>
            </a:r>
            <a:r>
              <a:rPr lang="ja-JP" altLang="en-US" sz="1400" dirty="0" smtClean="0"/>
              <a:t>渡辺ゆきの</a:t>
            </a:r>
            <a:r>
              <a:rPr lang="en-US" altLang="ja-JP" sz="1400" dirty="0" smtClean="0"/>
              <a:t>(</a:t>
            </a:r>
            <a:r>
              <a:rPr lang="en-US" sz="1400" dirty="0" smtClean="0">
                <a:hlinkClick r:id="rId4"/>
              </a:rPr>
              <a:t>http://kumori.info</a:t>
            </a:r>
            <a:r>
              <a:rPr lang="en-US" sz="1400" dirty="0" smtClean="0"/>
              <a:t>) 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120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国立教育政策研究所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egusa</dc:creator>
  <cp:lastModifiedBy> egusa</cp:lastModifiedBy>
  <cp:revision>15</cp:revision>
  <dcterms:created xsi:type="dcterms:W3CDTF">2011-07-11T05:37:02Z</dcterms:created>
  <dcterms:modified xsi:type="dcterms:W3CDTF">2011-07-11T08:15:00Z</dcterms:modified>
</cp:coreProperties>
</file>