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66" y="13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2191B042-8CF5-4401-AC72-9A37BBC6AC09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646"/>
            <a:ext cx="5679440" cy="4605168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305A20B5-B99F-4268-A059-A8EA1D2088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A20B5-B99F-4268-A059-A8EA1D20884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3140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0667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867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5772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1191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478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5923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905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383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6619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5772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546F9-67C4-49F8-AA9A-D99EA7A89CC1}" type="datetimeFigureOut">
              <a:rPr kumimoji="1" lang="ja-JP" altLang="en-US" smtClean="0"/>
              <a:pPr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C20D7-7701-426F-838F-10FD38157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823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kumori.info/" TargetMode="External"/><Relationship Id="rId3" Type="http://schemas.openxmlformats.org/officeDocument/2006/relationships/image" Target="../media/image1.w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2824" y="3067670"/>
            <a:ext cx="5646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~ </a:t>
            </a:r>
            <a:r>
              <a:rPr lang="ja-JP" altLang="en-US" sz="2800" dirty="0" smtClean="0"/>
              <a:t>史上最大のレファレンスサービス </a:t>
            </a:r>
            <a:r>
              <a:rPr lang="en-US" altLang="ja-JP" sz="2800" dirty="0" smtClean="0"/>
              <a:t>~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2838" y="3624094"/>
            <a:ext cx="6486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/>
              <a:t>博物</a:t>
            </a:r>
            <a:r>
              <a:rPr lang="ja-JP" altLang="en-US" sz="1200" dirty="0" smtClean="0"/>
              <a:t>館員、図書館員、その道のスペシャリスト・・・「情報の</a:t>
            </a:r>
            <a:r>
              <a:rPr lang="ja-JP" altLang="en-US" sz="1200" dirty="0"/>
              <a:t>プロ</a:t>
            </a:r>
            <a:r>
              <a:rPr lang="ja-JP" altLang="en-US" sz="1200" dirty="0" smtClean="0"/>
              <a:t>」が協力して、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被災者・避難者・ボランティアのみなさんの疑問にお答えします。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/>
              <a:t>生活</a:t>
            </a:r>
            <a:r>
              <a:rPr kumimoji="1" lang="ja-JP" altLang="en-US" sz="1200" dirty="0" smtClean="0"/>
              <a:t>に必要なこと、復興に関すること、学術情報、日々の疑問など、お気軽に</a:t>
            </a:r>
            <a:r>
              <a:rPr lang="ja-JP" altLang="en-US" sz="1200" dirty="0" smtClean="0"/>
              <a:t>お問合せ</a:t>
            </a:r>
            <a:r>
              <a:rPr kumimoji="1" lang="ja-JP" altLang="en-US" sz="1200" dirty="0" smtClean="0"/>
              <a:t>ください。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7287" y="4307369"/>
            <a:ext cx="511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>
                <a:solidFill>
                  <a:schemeClr val="tx2">
                    <a:lumMod val="75000"/>
                  </a:schemeClr>
                </a:solidFill>
              </a:rPr>
              <a:t>http://savemlak.jp/wiki/daredoko</a:t>
            </a:r>
            <a:endParaRPr kumimoji="1" lang="ja-JP" altLang="en-US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70" y="4754389"/>
            <a:ext cx="5008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2">
                    <a:lumMod val="75000"/>
                  </a:schemeClr>
                </a:solidFill>
              </a:rPr>
              <a:t>調査依頼は上記</a:t>
            </a:r>
            <a:r>
              <a:rPr kumimoji="1" lang="en-US" altLang="ja-JP" sz="1000" dirty="0" smtClean="0">
                <a:solidFill>
                  <a:schemeClr val="tx2">
                    <a:lumMod val="75000"/>
                  </a:schemeClr>
                </a:solidFill>
              </a:rPr>
              <a:t>Web</a:t>
            </a:r>
            <a:r>
              <a:rPr kumimoji="1" lang="ja-JP" altLang="en-US" sz="1000" dirty="0" smtClean="0">
                <a:solidFill>
                  <a:schemeClr val="tx2">
                    <a:lumMod val="75000"/>
                  </a:schemeClr>
                </a:solidFill>
              </a:rPr>
              <a:t>サイト内の専用フォームからお申込みください。</a:t>
            </a:r>
            <a:endParaRPr lang="en-US" altLang="ja-JP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ja-JP" altLang="en-US" sz="1000" dirty="0" smtClean="0">
                <a:solidFill>
                  <a:schemeClr val="tx2">
                    <a:lumMod val="75000"/>
                  </a:schemeClr>
                </a:solidFill>
              </a:rPr>
              <a:t>無料でご利用いただけます。　</a:t>
            </a:r>
            <a:r>
              <a:rPr kumimoji="1" lang="ja-JP" altLang="en-US" sz="1000" dirty="0" smtClean="0">
                <a:solidFill>
                  <a:schemeClr val="tx2">
                    <a:lumMod val="75000"/>
                  </a:schemeClr>
                </a:solidFill>
              </a:rPr>
              <a:t>また、本サービスの詳細は、上記</a:t>
            </a:r>
            <a:r>
              <a:rPr kumimoji="1" lang="en-US" altLang="ja-JP" sz="1000" dirty="0" smtClean="0">
                <a:solidFill>
                  <a:schemeClr val="tx2">
                    <a:lumMod val="75000"/>
                  </a:schemeClr>
                </a:solidFill>
              </a:rPr>
              <a:t>Web</a:t>
            </a:r>
            <a:r>
              <a:rPr kumimoji="1" lang="ja-JP" altLang="en-US" sz="1000" dirty="0" smtClean="0">
                <a:solidFill>
                  <a:schemeClr val="tx2">
                    <a:lumMod val="75000"/>
                  </a:schemeClr>
                </a:solidFill>
              </a:rPr>
              <a:t>サイトをご覧ください。</a:t>
            </a:r>
            <a:endParaRPr kumimoji="1" lang="en-US" altLang="ja-JP" sz="1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5515" y="5545088"/>
            <a:ext cx="432201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図書館員のみなさまへ</a:t>
            </a:r>
            <a:r>
              <a:rPr kumimoji="1" lang="en-US" altLang="ja-JP" sz="1000" dirty="0" smtClean="0"/>
              <a:t>】</a:t>
            </a:r>
            <a:r>
              <a:rPr kumimoji="1" lang="ja-JP" altLang="en-US" sz="800" dirty="0" smtClean="0"/>
              <a:t>「だれでも・どこでも</a:t>
            </a:r>
            <a:r>
              <a:rPr kumimoji="1" lang="en-US" altLang="ja-JP" sz="800" dirty="0" smtClean="0"/>
              <a:t>Q&amp;A</a:t>
            </a:r>
            <a:r>
              <a:rPr kumimoji="1" lang="ja-JP" altLang="en-US" sz="800" dirty="0" smtClean="0"/>
              <a:t>図書館」では、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被災地図書館からの</a:t>
            </a:r>
            <a:r>
              <a:rPr lang="ja-JP" altLang="en-US" sz="800" dirty="0"/>
              <a:t>調査</a:t>
            </a:r>
            <a:r>
              <a:rPr kumimoji="1" lang="ja-JP" altLang="en-US" sz="800" dirty="0" smtClean="0"/>
              <a:t>依頼も受け付けています。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また</a:t>
            </a:r>
            <a:r>
              <a:rPr lang="ja-JP" altLang="en-US" sz="800" dirty="0"/>
              <a:t>、“回答団”</a:t>
            </a:r>
            <a:r>
              <a:rPr lang="ja-JP" altLang="en-US" sz="800" dirty="0" smtClean="0"/>
              <a:t>（調査に</a:t>
            </a:r>
            <a:r>
              <a:rPr lang="ja-JP" altLang="en-US" sz="800" dirty="0"/>
              <a:t>ご協力いただける方）</a:t>
            </a:r>
            <a:r>
              <a:rPr lang="ja-JP" altLang="en-US" sz="800" dirty="0" smtClean="0"/>
              <a:t>や</a:t>
            </a:r>
            <a:r>
              <a:rPr kumimoji="1" lang="ja-JP" altLang="en-US" sz="800" dirty="0" smtClean="0"/>
              <a:t>事務局にご参画いただける方も募集しています。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ぜひ、サイト内登録フォームからご登録をお願いいたします。</a:t>
            </a:r>
            <a:endParaRPr kumimoji="1" lang="en-US" altLang="ja-JP" sz="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2604" y="6216962"/>
            <a:ext cx="6311726" cy="5760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700" dirty="0"/>
              <a:t>発起人</a:t>
            </a:r>
            <a:r>
              <a:rPr lang="en-US" altLang="ja-JP" sz="700" dirty="0"/>
              <a:t>:</a:t>
            </a:r>
            <a:r>
              <a:rPr lang="ja-JP" altLang="en-US" sz="700" dirty="0"/>
              <a:t>国立国会図書館レファレンス協同データベースサポーター有志</a:t>
            </a:r>
            <a:r>
              <a:rPr lang="en-US" altLang="ja-JP" sz="700" dirty="0"/>
              <a:t>/</a:t>
            </a:r>
            <a:r>
              <a:rPr lang="ja-JP" altLang="en-US" sz="700" dirty="0"/>
              <a:t>賛同者</a:t>
            </a:r>
            <a:r>
              <a:rPr lang="en-US" altLang="ja-JP" sz="700" dirty="0"/>
              <a:t>(</a:t>
            </a:r>
            <a:r>
              <a:rPr lang="ja-JP" altLang="en-US" sz="700" dirty="0"/>
              <a:t>五十音順</a:t>
            </a:r>
            <a:r>
              <a:rPr lang="en-US" altLang="ja-JP" sz="700" dirty="0"/>
              <a:t>):●</a:t>
            </a:r>
            <a:r>
              <a:rPr lang="ja-JP" altLang="en-US" sz="700" dirty="0"/>
              <a:t>レファレンス協同データベースサポーター有志</a:t>
            </a:r>
            <a:r>
              <a:rPr lang="en-US" altLang="ja-JP" sz="700" dirty="0"/>
              <a:t>:</a:t>
            </a:r>
            <a:r>
              <a:rPr lang="ja-JP" altLang="en-US" sz="700" dirty="0"/>
              <a:t>江草 由佳（国立教育政策研究所）、岡本 真（アカデミック・リソース・ガイド株式会社）、進藤 つばら（東京都立中央図書館）、高久 雅生（物質・材料研究機構 科学情報室）、林 賢紀（農林水産研究情報総合センター）、宮川 陽子（福井県立図書館）●レファレンス協同データベース企画協力員</a:t>
            </a:r>
            <a:r>
              <a:rPr lang="en-US" altLang="ja-JP" sz="700" dirty="0"/>
              <a:t>:</a:t>
            </a:r>
            <a:r>
              <a:rPr lang="ja-JP" altLang="en-US" sz="700" dirty="0"/>
              <a:t>齊藤 誠一（千葉経済大学短期大学部ビジネスライフ学科准教授）●その他</a:t>
            </a:r>
            <a:r>
              <a:rPr lang="en-US" altLang="ja-JP" sz="700" dirty="0"/>
              <a:t>:</a:t>
            </a:r>
            <a:r>
              <a:rPr lang="ja-JP" altLang="en-US" sz="700" dirty="0"/>
              <a:t>井上 昌彦（関西学院聖和短期大学図書館）、高辻 亜由美（奈良県立図書情報館）、豊田 高広（田原市図書館）、中山 美由紀（東京学芸大学附属小金井小学校）、外崎 みゆき（関東学院大学図書館）、川上 努（</a:t>
            </a:r>
            <a:r>
              <a:rPr lang="en-US" altLang="ja-JP" sz="700" dirty="0" smtClean="0"/>
              <a:t>G-Links</a:t>
            </a:r>
            <a:r>
              <a:rPr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6257" y="5253112"/>
            <a:ext cx="3576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お問い合わせ</a:t>
            </a:r>
            <a:r>
              <a:rPr kumimoji="1" lang="en-US" altLang="ja-JP" sz="1600" dirty="0" smtClean="0"/>
              <a:t>:  daredokoqa@gmail</a:t>
            </a:r>
            <a:r>
              <a:rPr lang="en-US" altLang="ja-JP" sz="1600" dirty="0" smtClean="0"/>
              <a:t>.com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78636" y="5243586"/>
            <a:ext cx="4284000" cy="936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078636" y="5243586"/>
            <a:ext cx="428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3" name="Picture 9" descr="C:\Users\yuka\AppData\Local\Microsoft\Windows\Temporary Internet Files\Content.IE5\9RQ4W6BH\MC9003078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6180">
            <a:off x="2184985" y="5275524"/>
            <a:ext cx="310323" cy="279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260648" y="6885286"/>
            <a:ext cx="6336000" cy="2833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7" name="Picture 13" descr="指 矢印 素材 上向き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964" y="4712097"/>
            <a:ext cx="161925" cy="209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yuka\Dropbox\Code4Lib\広報\Code4Lib_logo\Code4Lib_JAPAN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2" y="7029303"/>
            <a:ext cx="5212080" cy="1123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260649" y="9456737"/>
            <a:ext cx="633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lang="en-US" altLang="ja-JP" sz="900" dirty="0"/>
              <a:t>Code4Lib JAPAN(</a:t>
            </a:r>
            <a:r>
              <a:rPr lang="ja-JP" altLang="en-US" sz="900" dirty="0"/>
              <a:t>コード・フォー・リブ　ジャパン</a:t>
            </a:r>
            <a:r>
              <a:rPr lang="en-US" altLang="ja-JP" sz="900" dirty="0"/>
              <a:t>) </a:t>
            </a:r>
            <a:r>
              <a:rPr lang="ja-JP" altLang="en-US" sz="900" dirty="0"/>
              <a:t>は </a:t>
            </a:r>
            <a:r>
              <a:rPr lang="en-US" altLang="ja-JP" sz="900" dirty="0" err="1"/>
              <a:t>saveMLAK</a:t>
            </a:r>
            <a:r>
              <a:rPr lang="en-US" altLang="ja-JP" sz="900" dirty="0"/>
              <a:t> </a:t>
            </a:r>
            <a:r>
              <a:rPr lang="ja-JP" altLang="en-US" sz="900" dirty="0"/>
              <a:t>に協力し</a:t>
            </a:r>
            <a:r>
              <a:rPr lang="ja-JP" altLang="en-US" sz="900" dirty="0" smtClean="0"/>
              <a:t>、機材</a:t>
            </a:r>
            <a:r>
              <a:rPr lang="ja-JP" altLang="en-US" sz="900" dirty="0"/>
              <a:t>提供、</a:t>
            </a:r>
            <a:r>
              <a:rPr lang="en-US" altLang="ja-JP" sz="900" dirty="0"/>
              <a:t>ICT</a:t>
            </a:r>
            <a:r>
              <a:rPr lang="ja-JP" altLang="en-US" sz="900" dirty="0"/>
              <a:t>環境へのアドバイスを行って</a:t>
            </a:r>
            <a:r>
              <a:rPr lang="ja-JP" altLang="en-US" sz="900" dirty="0" smtClean="0"/>
              <a:t>います。</a:t>
            </a:r>
            <a:endParaRPr lang="en-US" altLang="ja-JP" sz="9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0947" y="6991203"/>
            <a:ext cx="389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ライブラリー</a:t>
            </a:r>
            <a:r>
              <a:rPr kumimoji="1" lang="en-US" altLang="ja-JP" dirty="0" smtClean="0"/>
              <a:t>×</a:t>
            </a:r>
            <a:r>
              <a:rPr lang="ja-JP" altLang="en-US" dirty="0" smtClean="0"/>
              <a:t>ウェブの力を飛躍させる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62616" y="7853441"/>
            <a:ext cx="2482346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http://www.code4lib.jp/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748" y="8245956"/>
            <a:ext cx="6250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図書館員の</a:t>
            </a:r>
            <a:r>
              <a:rPr lang="en-US" altLang="ja-JP" dirty="0"/>
              <a:t>ICT</a:t>
            </a:r>
            <a:r>
              <a:rPr lang="ja-JP" altLang="en-US" dirty="0"/>
              <a:t>スキルアップのための研修</a:t>
            </a:r>
            <a:r>
              <a:rPr lang="ja-JP" altLang="en-US" dirty="0" smtClean="0"/>
              <a:t>ワークショップの開催、</a:t>
            </a:r>
            <a:endParaRPr lang="en-US" altLang="ja-JP" dirty="0" smtClean="0"/>
          </a:p>
          <a:p>
            <a:r>
              <a:rPr lang="en-US" altLang="ja-JP" dirty="0" smtClean="0"/>
              <a:t>ICT</a:t>
            </a:r>
            <a:r>
              <a:rPr lang="ja-JP" altLang="en-US" dirty="0"/>
              <a:t>関連の提言などを行っています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復興</a:t>
            </a:r>
            <a:r>
              <a:rPr lang="ja-JP" altLang="en-US" dirty="0"/>
              <a:t>支援・震災対策ワークショップの開催もお引き受けします！</a:t>
            </a:r>
            <a:endParaRPr lang="en-US" altLang="ja-JP" dirty="0" smtClean="0"/>
          </a:p>
          <a:p>
            <a:pPr algn="r"/>
            <a:r>
              <a:rPr kumimoji="1" lang="ja-JP" altLang="en-US" sz="1200" dirty="0" smtClean="0"/>
              <a:t>お問い合わせ</a:t>
            </a:r>
            <a:r>
              <a:rPr lang="ja-JP" altLang="en-US" sz="1200" dirty="0" smtClean="0"/>
              <a:t>先： </a:t>
            </a:r>
            <a:r>
              <a:rPr lang="en-US" altLang="ja-JP" sz="1200" dirty="0" smtClean="0"/>
              <a:t>http://www.code4lib.jp/contact/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74915" y="6052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「情報の力」でお答えします。</a:t>
            </a:r>
            <a:endParaRPr kumimoji="1" lang="ja-JP" altLang="en-US" sz="3200" dirty="0"/>
          </a:p>
        </p:txBody>
      </p:sp>
      <p:pic>
        <p:nvPicPr>
          <p:cNvPr id="23" name="図 22" descr="daredoko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32" y="633383"/>
            <a:ext cx="5160000" cy="2388000"/>
          </a:xfrm>
          <a:prstGeom prst="rect">
            <a:avLst/>
          </a:prstGeom>
        </p:spPr>
      </p:pic>
      <p:pic>
        <p:nvPicPr>
          <p:cNvPr id="24" name="図 23" descr="daredoko-with-mlak.ep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67" y="5252725"/>
            <a:ext cx="1537200" cy="933772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3699929" y="9725058"/>
            <a:ext cx="30828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だれ</a:t>
            </a:r>
            <a:r>
              <a:rPr lang="ja-JP" altLang="en-US" sz="900" dirty="0" smtClean="0"/>
              <a:t>どこくん </a:t>
            </a:r>
            <a:r>
              <a:rPr lang="en-US" altLang="ja-JP" sz="900" dirty="0" smtClean="0"/>
              <a:t>&amp; MLAK</a:t>
            </a:r>
            <a:r>
              <a:rPr lang="ja-JP" altLang="en-US" sz="900" dirty="0" err="1" smtClean="0"/>
              <a:t>くん</a:t>
            </a:r>
            <a:r>
              <a:rPr lang="ja-JP" altLang="en-US" sz="900" dirty="0" smtClean="0"/>
              <a:t> </a:t>
            </a:r>
            <a:r>
              <a:rPr lang="en-US" sz="900" dirty="0" smtClean="0"/>
              <a:t>by </a:t>
            </a:r>
            <a:r>
              <a:rPr lang="ja-JP" altLang="en-US" sz="900" dirty="0" smtClean="0"/>
              <a:t>渡辺ゆきの</a:t>
            </a:r>
            <a:r>
              <a:rPr lang="en-US" altLang="ja-JP" sz="900" dirty="0" smtClean="0"/>
              <a:t>(</a:t>
            </a:r>
            <a:r>
              <a:rPr lang="en-US" sz="900" dirty="0" smtClean="0">
                <a:hlinkClick r:id="rId8"/>
              </a:rPr>
              <a:t>http://kumori.info</a:t>
            </a:r>
            <a:r>
              <a:rPr lang="en-US" sz="900" dirty="0" smtClean="0"/>
              <a:t>) 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20931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396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</dc:creator>
  <cp:lastModifiedBy> egusa</cp:lastModifiedBy>
  <cp:revision>18</cp:revision>
  <cp:lastPrinted>2011-07-07T03:56:54Z</cp:lastPrinted>
  <dcterms:created xsi:type="dcterms:W3CDTF">2011-07-07T02:32:06Z</dcterms:created>
  <dcterms:modified xsi:type="dcterms:W3CDTF">2011-07-08T05:48:51Z</dcterms:modified>
</cp:coreProperties>
</file>