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57" r:id="rId5"/>
    <p:sldId id="260" r:id="rId6"/>
    <p:sldId id="265" r:id="rId7"/>
    <p:sldId id="262" r:id="rId8"/>
    <p:sldId id="261" r:id="rId9"/>
    <p:sldId id="266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4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o\Documents\20110919-saveMLAK-edi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o\Documents\20110919-saveMLAK-edi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7.6195585996955861E-2"/>
          <c:y val="4.2175265550204545E-2"/>
          <c:w val="0.57704870624048821"/>
          <c:h val="0.91564946889959198"/>
        </c:manualLayout>
      </c:layout>
      <c:pieChart>
        <c:varyColors val="1"/>
        <c:ser>
          <c:idx val="0"/>
          <c:order val="0"/>
          <c:cat>
            <c:strRef>
              <c:f>Sheet1!$A$1:$A$4</c:f>
              <c:strCache>
                <c:ptCount val="4"/>
                <c:pt idx="0">
                  <c:v>博物館</c:v>
                </c:pt>
                <c:pt idx="1">
                  <c:v>図書館</c:v>
                </c:pt>
                <c:pt idx="2">
                  <c:v>文書館</c:v>
                </c:pt>
                <c:pt idx="3">
                  <c:v>公民館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5439</c:v>
                </c:pt>
                <c:pt idx="1">
                  <c:v>1787</c:v>
                </c:pt>
                <c:pt idx="2" formatCode="General">
                  <c:v>163</c:v>
                </c:pt>
                <c:pt idx="3">
                  <c:v>6633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415829528158358"/>
          <c:y val="0.26097522980538396"/>
          <c:w val="0.20283985197084151"/>
          <c:h val="0.4627130801891578"/>
        </c:manualLayout>
      </c:layout>
      <c:txPr>
        <a:bodyPr/>
        <a:lstStyle/>
        <a:p>
          <a:pPr>
            <a:defRPr sz="2000"/>
          </a:pPr>
          <a:endParaRPr lang="ja-JP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11968394575678058"/>
          <c:y val="3.6384222805482654E-2"/>
          <c:w val="0.8326555118110236"/>
          <c:h val="0.72588743073782469"/>
        </c:manualLayout>
      </c:layou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Total pages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Sheet1!$A$2:$A$176</c:f>
              <c:numCache>
                <c:formatCode>yyyy/mm/dd</c:formatCode>
                <c:ptCount val="175"/>
                <c:pt idx="0">
                  <c:v>40626</c:v>
                </c:pt>
                <c:pt idx="1">
                  <c:v>40627</c:v>
                </c:pt>
                <c:pt idx="2">
                  <c:v>40628</c:v>
                </c:pt>
                <c:pt idx="3">
                  <c:v>40629</c:v>
                </c:pt>
                <c:pt idx="4">
                  <c:v>40630</c:v>
                </c:pt>
                <c:pt idx="5">
                  <c:v>40631</c:v>
                </c:pt>
                <c:pt idx="6">
                  <c:v>40633</c:v>
                </c:pt>
                <c:pt idx="7">
                  <c:v>40634</c:v>
                </c:pt>
                <c:pt idx="8">
                  <c:v>40635</c:v>
                </c:pt>
                <c:pt idx="9">
                  <c:v>40636</c:v>
                </c:pt>
                <c:pt idx="10">
                  <c:v>40637</c:v>
                </c:pt>
                <c:pt idx="11">
                  <c:v>40638</c:v>
                </c:pt>
                <c:pt idx="12">
                  <c:v>40639</c:v>
                </c:pt>
                <c:pt idx="13">
                  <c:v>40640</c:v>
                </c:pt>
                <c:pt idx="14">
                  <c:v>40641</c:v>
                </c:pt>
                <c:pt idx="15">
                  <c:v>40642</c:v>
                </c:pt>
                <c:pt idx="16">
                  <c:v>40643</c:v>
                </c:pt>
                <c:pt idx="17">
                  <c:v>40644</c:v>
                </c:pt>
                <c:pt idx="18">
                  <c:v>40645</c:v>
                </c:pt>
                <c:pt idx="19">
                  <c:v>40646</c:v>
                </c:pt>
                <c:pt idx="20">
                  <c:v>40647</c:v>
                </c:pt>
                <c:pt idx="21">
                  <c:v>40648</c:v>
                </c:pt>
                <c:pt idx="22">
                  <c:v>40649</c:v>
                </c:pt>
                <c:pt idx="23">
                  <c:v>40650</c:v>
                </c:pt>
                <c:pt idx="24">
                  <c:v>40651</c:v>
                </c:pt>
                <c:pt idx="25">
                  <c:v>40652</c:v>
                </c:pt>
                <c:pt idx="26">
                  <c:v>40653</c:v>
                </c:pt>
                <c:pt idx="27">
                  <c:v>40654</c:v>
                </c:pt>
                <c:pt idx="28">
                  <c:v>40655</c:v>
                </c:pt>
                <c:pt idx="29">
                  <c:v>40656</c:v>
                </c:pt>
                <c:pt idx="30">
                  <c:v>40657</c:v>
                </c:pt>
                <c:pt idx="31">
                  <c:v>40658</c:v>
                </c:pt>
                <c:pt idx="32">
                  <c:v>40659</c:v>
                </c:pt>
                <c:pt idx="33">
                  <c:v>40660</c:v>
                </c:pt>
                <c:pt idx="34">
                  <c:v>40661</c:v>
                </c:pt>
                <c:pt idx="35">
                  <c:v>40662</c:v>
                </c:pt>
                <c:pt idx="36">
                  <c:v>40663</c:v>
                </c:pt>
                <c:pt idx="37">
                  <c:v>40664</c:v>
                </c:pt>
                <c:pt idx="38">
                  <c:v>40665</c:v>
                </c:pt>
                <c:pt idx="39">
                  <c:v>40666</c:v>
                </c:pt>
                <c:pt idx="40">
                  <c:v>40667</c:v>
                </c:pt>
                <c:pt idx="41">
                  <c:v>40668</c:v>
                </c:pt>
                <c:pt idx="42">
                  <c:v>40669</c:v>
                </c:pt>
                <c:pt idx="43">
                  <c:v>40670</c:v>
                </c:pt>
                <c:pt idx="44">
                  <c:v>40671</c:v>
                </c:pt>
                <c:pt idx="45">
                  <c:v>40672</c:v>
                </c:pt>
                <c:pt idx="46">
                  <c:v>40673</c:v>
                </c:pt>
                <c:pt idx="47">
                  <c:v>40674</c:v>
                </c:pt>
                <c:pt idx="48">
                  <c:v>40675</c:v>
                </c:pt>
                <c:pt idx="49">
                  <c:v>40676</c:v>
                </c:pt>
                <c:pt idx="50">
                  <c:v>40677</c:v>
                </c:pt>
                <c:pt idx="51">
                  <c:v>40678</c:v>
                </c:pt>
                <c:pt idx="52">
                  <c:v>40679</c:v>
                </c:pt>
                <c:pt idx="53">
                  <c:v>40680</c:v>
                </c:pt>
                <c:pt idx="54">
                  <c:v>40681</c:v>
                </c:pt>
                <c:pt idx="55">
                  <c:v>40682</c:v>
                </c:pt>
                <c:pt idx="56">
                  <c:v>40683</c:v>
                </c:pt>
                <c:pt idx="57">
                  <c:v>40684</c:v>
                </c:pt>
                <c:pt idx="58">
                  <c:v>40685</c:v>
                </c:pt>
                <c:pt idx="59">
                  <c:v>40686</c:v>
                </c:pt>
                <c:pt idx="60">
                  <c:v>40687</c:v>
                </c:pt>
                <c:pt idx="61">
                  <c:v>40688</c:v>
                </c:pt>
                <c:pt idx="62">
                  <c:v>40689</c:v>
                </c:pt>
                <c:pt idx="63">
                  <c:v>40690</c:v>
                </c:pt>
                <c:pt idx="64">
                  <c:v>40691</c:v>
                </c:pt>
                <c:pt idx="65">
                  <c:v>40692</c:v>
                </c:pt>
                <c:pt idx="66">
                  <c:v>40693</c:v>
                </c:pt>
                <c:pt idx="67">
                  <c:v>40694</c:v>
                </c:pt>
                <c:pt idx="68">
                  <c:v>40695</c:v>
                </c:pt>
                <c:pt idx="69">
                  <c:v>40696</c:v>
                </c:pt>
                <c:pt idx="70">
                  <c:v>40697</c:v>
                </c:pt>
                <c:pt idx="71">
                  <c:v>40698</c:v>
                </c:pt>
                <c:pt idx="72">
                  <c:v>40699</c:v>
                </c:pt>
                <c:pt idx="73">
                  <c:v>40700</c:v>
                </c:pt>
                <c:pt idx="74">
                  <c:v>40701</c:v>
                </c:pt>
                <c:pt idx="75">
                  <c:v>40702</c:v>
                </c:pt>
                <c:pt idx="76">
                  <c:v>40703</c:v>
                </c:pt>
                <c:pt idx="77">
                  <c:v>40704</c:v>
                </c:pt>
                <c:pt idx="78">
                  <c:v>40705</c:v>
                </c:pt>
                <c:pt idx="79">
                  <c:v>40706</c:v>
                </c:pt>
                <c:pt idx="80">
                  <c:v>40707</c:v>
                </c:pt>
                <c:pt idx="81">
                  <c:v>40708</c:v>
                </c:pt>
                <c:pt idx="82">
                  <c:v>40709</c:v>
                </c:pt>
                <c:pt idx="83">
                  <c:v>40710</c:v>
                </c:pt>
                <c:pt idx="84">
                  <c:v>40711</c:v>
                </c:pt>
                <c:pt idx="85">
                  <c:v>40712</c:v>
                </c:pt>
                <c:pt idx="86">
                  <c:v>40713</c:v>
                </c:pt>
                <c:pt idx="87">
                  <c:v>40714</c:v>
                </c:pt>
                <c:pt idx="88">
                  <c:v>40715</c:v>
                </c:pt>
                <c:pt idx="89">
                  <c:v>40716</c:v>
                </c:pt>
                <c:pt idx="90">
                  <c:v>40717</c:v>
                </c:pt>
                <c:pt idx="91">
                  <c:v>40718</c:v>
                </c:pt>
                <c:pt idx="92">
                  <c:v>40719</c:v>
                </c:pt>
                <c:pt idx="93">
                  <c:v>40720</c:v>
                </c:pt>
                <c:pt idx="94">
                  <c:v>40721</c:v>
                </c:pt>
                <c:pt idx="95">
                  <c:v>40722</c:v>
                </c:pt>
                <c:pt idx="96">
                  <c:v>40723</c:v>
                </c:pt>
                <c:pt idx="97">
                  <c:v>40724</c:v>
                </c:pt>
                <c:pt idx="98">
                  <c:v>40725</c:v>
                </c:pt>
                <c:pt idx="99">
                  <c:v>40726</c:v>
                </c:pt>
                <c:pt idx="100">
                  <c:v>40727</c:v>
                </c:pt>
                <c:pt idx="101">
                  <c:v>40728</c:v>
                </c:pt>
                <c:pt idx="102">
                  <c:v>40729</c:v>
                </c:pt>
                <c:pt idx="103">
                  <c:v>40730</c:v>
                </c:pt>
                <c:pt idx="104">
                  <c:v>40731</c:v>
                </c:pt>
                <c:pt idx="105">
                  <c:v>40732</c:v>
                </c:pt>
                <c:pt idx="106">
                  <c:v>40733</c:v>
                </c:pt>
                <c:pt idx="107">
                  <c:v>40734</c:v>
                </c:pt>
                <c:pt idx="108">
                  <c:v>40735</c:v>
                </c:pt>
                <c:pt idx="109">
                  <c:v>40736</c:v>
                </c:pt>
                <c:pt idx="110">
                  <c:v>40737</c:v>
                </c:pt>
                <c:pt idx="111">
                  <c:v>40738</c:v>
                </c:pt>
                <c:pt idx="112">
                  <c:v>40739</c:v>
                </c:pt>
                <c:pt idx="113">
                  <c:v>40740</c:v>
                </c:pt>
                <c:pt idx="114">
                  <c:v>40741</c:v>
                </c:pt>
                <c:pt idx="115">
                  <c:v>40742</c:v>
                </c:pt>
                <c:pt idx="116">
                  <c:v>40743</c:v>
                </c:pt>
                <c:pt idx="117">
                  <c:v>40744</c:v>
                </c:pt>
                <c:pt idx="118">
                  <c:v>40745</c:v>
                </c:pt>
                <c:pt idx="119">
                  <c:v>40746</c:v>
                </c:pt>
                <c:pt idx="120">
                  <c:v>40747</c:v>
                </c:pt>
                <c:pt idx="121">
                  <c:v>40748</c:v>
                </c:pt>
                <c:pt idx="122">
                  <c:v>40749</c:v>
                </c:pt>
                <c:pt idx="123">
                  <c:v>40750</c:v>
                </c:pt>
                <c:pt idx="124">
                  <c:v>40751</c:v>
                </c:pt>
                <c:pt idx="125">
                  <c:v>40752</c:v>
                </c:pt>
                <c:pt idx="126">
                  <c:v>40753</c:v>
                </c:pt>
                <c:pt idx="127">
                  <c:v>40754</c:v>
                </c:pt>
                <c:pt idx="128">
                  <c:v>40755</c:v>
                </c:pt>
                <c:pt idx="129">
                  <c:v>40756</c:v>
                </c:pt>
                <c:pt idx="130">
                  <c:v>40757</c:v>
                </c:pt>
                <c:pt idx="131">
                  <c:v>40758</c:v>
                </c:pt>
                <c:pt idx="132">
                  <c:v>40759</c:v>
                </c:pt>
                <c:pt idx="133">
                  <c:v>40761</c:v>
                </c:pt>
                <c:pt idx="134">
                  <c:v>40763</c:v>
                </c:pt>
                <c:pt idx="135">
                  <c:v>40764</c:v>
                </c:pt>
                <c:pt idx="136">
                  <c:v>40765</c:v>
                </c:pt>
                <c:pt idx="137">
                  <c:v>40766</c:v>
                </c:pt>
                <c:pt idx="138">
                  <c:v>40767</c:v>
                </c:pt>
                <c:pt idx="139">
                  <c:v>40768</c:v>
                </c:pt>
                <c:pt idx="140">
                  <c:v>40769</c:v>
                </c:pt>
                <c:pt idx="141">
                  <c:v>40770</c:v>
                </c:pt>
                <c:pt idx="142">
                  <c:v>40772</c:v>
                </c:pt>
                <c:pt idx="143">
                  <c:v>40773</c:v>
                </c:pt>
                <c:pt idx="144">
                  <c:v>40774</c:v>
                </c:pt>
                <c:pt idx="145">
                  <c:v>40775</c:v>
                </c:pt>
                <c:pt idx="146">
                  <c:v>40776</c:v>
                </c:pt>
                <c:pt idx="147">
                  <c:v>40777</c:v>
                </c:pt>
                <c:pt idx="148">
                  <c:v>40778</c:v>
                </c:pt>
                <c:pt idx="149">
                  <c:v>40779</c:v>
                </c:pt>
                <c:pt idx="150">
                  <c:v>40780</c:v>
                </c:pt>
                <c:pt idx="151">
                  <c:v>40781</c:v>
                </c:pt>
                <c:pt idx="152">
                  <c:v>40782</c:v>
                </c:pt>
                <c:pt idx="153">
                  <c:v>40783</c:v>
                </c:pt>
                <c:pt idx="154">
                  <c:v>40784</c:v>
                </c:pt>
                <c:pt idx="155">
                  <c:v>40785</c:v>
                </c:pt>
                <c:pt idx="156">
                  <c:v>40786</c:v>
                </c:pt>
                <c:pt idx="157">
                  <c:v>40787</c:v>
                </c:pt>
                <c:pt idx="158">
                  <c:v>40788</c:v>
                </c:pt>
                <c:pt idx="159">
                  <c:v>40789</c:v>
                </c:pt>
                <c:pt idx="160">
                  <c:v>40790</c:v>
                </c:pt>
                <c:pt idx="161">
                  <c:v>40791</c:v>
                </c:pt>
                <c:pt idx="162">
                  <c:v>40792</c:v>
                </c:pt>
                <c:pt idx="163">
                  <c:v>40793</c:v>
                </c:pt>
                <c:pt idx="164">
                  <c:v>40794</c:v>
                </c:pt>
                <c:pt idx="165">
                  <c:v>40795</c:v>
                </c:pt>
                <c:pt idx="166">
                  <c:v>40796</c:v>
                </c:pt>
                <c:pt idx="167">
                  <c:v>40797</c:v>
                </c:pt>
                <c:pt idx="168">
                  <c:v>40798</c:v>
                </c:pt>
                <c:pt idx="169">
                  <c:v>40799</c:v>
                </c:pt>
                <c:pt idx="170">
                  <c:v>40800</c:v>
                </c:pt>
                <c:pt idx="171">
                  <c:v>40801</c:v>
                </c:pt>
                <c:pt idx="172">
                  <c:v>40802</c:v>
                </c:pt>
                <c:pt idx="173">
                  <c:v>40803</c:v>
                </c:pt>
                <c:pt idx="174">
                  <c:v>40804</c:v>
                </c:pt>
              </c:numCache>
            </c:numRef>
          </c:cat>
          <c:val>
            <c:numRef>
              <c:f>Sheet1!$C$2:$C$176</c:f>
              <c:numCache>
                <c:formatCode>General</c:formatCode>
                <c:ptCount val="175"/>
                <c:pt idx="0">
                  <c:v>1</c:v>
                </c:pt>
                <c:pt idx="1">
                  <c:v>8</c:v>
                </c:pt>
                <c:pt idx="2">
                  <c:v>9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27</c:v>
                </c:pt>
                <c:pt idx="7">
                  <c:v>807</c:v>
                </c:pt>
                <c:pt idx="8">
                  <c:v>1462</c:v>
                </c:pt>
                <c:pt idx="9">
                  <c:v>1491</c:v>
                </c:pt>
                <c:pt idx="10">
                  <c:v>1505</c:v>
                </c:pt>
                <c:pt idx="11">
                  <c:v>1526</c:v>
                </c:pt>
                <c:pt idx="12">
                  <c:v>1530</c:v>
                </c:pt>
                <c:pt idx="13">
                  <c:v>1536</c:v>
                </c:pt>
                <c:pt idx="14">
                  <c:v>1570</c:v>
                </c:pt>
                <c:pt idx="15">
                  <c:v>1579</c:v>
                </c:pt>
                <c:pt idx="16">
                  <c:v>1799</c:v>
                </c:pt>
                <c:pt idx="17">
                  <c:v>1870</c:v>
                </c:pt>
                <c:pt idx="18">
                  <c:v>1968</c:v>
                </c:pt>
                <c:pt idx="19">
                  <c:v>2029</c:v>
                </c:pt>
                <c:pt idx="20">
                  <c:v>2037</c:v>
                </c:pt>
                <c:pt idx="21">
                  <c:v>2057</c:v>
                </c:pt>
                <c:pt idx="22">
                  <c:v>2072</c:v>
                </c:pt>
                <c:pt idx="23">
                  <c:v>2089</c:v>
                </c:pt>
                <c:pt idx="24">
                  <c:v>2099</c:v>
                </c:pt>
                <c:pt idx="25">
                  <c:v>2144</c:v>
                </c:pt>
                <c:pt idx="26">
                  <c:v>2149</c:v>
                </c:pt>
                <c:pt idx="27">
                  <c:v>2164</c:v>
                </c:pt>
                <c:pt idx="28">
                  <c:v>2179</c:v>
                </c:pt>
                <c:pt idx="29">
                  <c:v>2195</c:v>
                </c:pt>
                <c:pt idx="30">
                  <c:v>2355</c:v>
                </c:pt>
                <c:pt idx="31">
                  <c:v>2429</c:v>
                </c:pt>
                <c:pt idx="32">
                  <c:v>7035</c:v>
                </c:pt>
                <c:pt idx="33">
                  <c:v>7051</c:v>
                </c:pt>
                <c:pt idx="34">
                  <c:v>7402</c:v>
                </c:pt>
                <c:pt idx="35">
                  <c:v>7575</c:v>
                </c:pt>
                <c:pt idx="36">
                  <c:v>7685</c:v>
                </c:pt>
                <c:pt idx="37">
                  <c:v>7731</c:v>
                </c:pt>
                <c:pt idx="38">
                  <c:v>7767</c:v>
                </c:pt>
                <c:pt idx="39">
                  <c:v>7852</c:v>
                </c:pt>
                <c:pt idx="40">
                  <c:v>7879</c:v>
                </c:pt>
                <c:pt idx="41">
                  <c:v>7906</c:v>
                </c:pt>
                <c:pt idx="42">
                  <c:v>7933</c:v>
                </c:pt>
                <c:pt idx="43">
                  <c:v>7969</c:v>
                </c:pt>
                <c:pt idx="44">
                  <c:v>7992</c:v>
                </c:pt>
                <c:pt idx="45">
                  <c:v>8000</c:v>
                </c:pt>
                <c:pt idx="46">
                  <c:v>8013</c:v>
                </c:pt>
                <c:pt idx="47">
                  <c:v>8050</c:v>
                </c:pt>
                <c:pt idx="48">
                  <c:v>8059</c:v>
                </c:pt>
                <c:pt idx="49">
                  <c:v>8073</c:v>
                </c:pt>
                <c:pt idx="50">
                  <c:v>8096</c:v>
                </c:pt>
                <c:pt idx="51">
                  <c:v>8114</c:v>
                </c:pt>
                <c:pt idx="52">
                  <c:v>8138</c:v>
                </c:pt>
                <c:pt idx="53">
                  <c:v>8163</c:v>
                </c:pt>
                <c:pt idx="54">
                  <c:v>8236</c:v>
                </c:pt>
                <c:pt idx="55">
                  <c:v>8276</c:v>
                </c:pt>
                <c:pt idx="56">
                  <c:v>8320</c:v>
                </c:pt>
                <c:pt idx="57">
                  <c:v>8348</c:v>
                </c:pt>
                <c:pt idx="58">
                  <c:v>8358</c:v>
                </c:pt>
                <c:pt idx="59">
                  <c:v>8375</c:v>
                </c:pt>
                <c:pt idx="60">
                  <c:v>8388</c:v>
                </c:pt>
                <c:pt idx="61">
                  <c:v>8415</c:v>
                </c:pt>
                <c:pt idx="62">
                  <c:v>8423</c:v>
                </c:pt>
                <c:pt idx="63">
                  <c:v>8448</c:v>
                </c:pt>
                <c:pt idx="64">
                  <c:v>8456</c:v>
                </c:pt>
                <c:pt idx="65">
                  <c:v>8473</c:v>
                </c:pt>
                <c:pt idx="66">
                  <c:v>8476</c:v>
                </c:pt>
                <c:pt idx="67">
                  <c:v>8482</c:v>
                </c:pt>
                <c:pt idx="68">
                  <c:v>8490</c:v>
                </c:pt>
                <c:pt idx="69">
                  <c:v>8496</c:v>
                </c:pt>
                <c:pt idx="70">
                  <c:v>8512</c:v>
                </c:pt>
                <c:pt idx="71">
                  <c:v>8615</c:v>
                </c:pt>
                <c:pt idx="72">
                  <c:v>8719</c:v>
                </c:pt>
                <c:pt idx="73">
                  <c:v>8751</c:v>
                </c:pt>
                <c:pt idx="74">
                  <c:v>8766</c:v>
                </c:pt>
                <c:pt idx="75">
                  <c:v>8786</c:v>
                </c:pt>
                <c:pt idx="76">
                  <c:v>8823</c:v>
                </c:pt>
                <c:pt idx="77">
                  <c:v>8864</c:v>
                </c:pt>
                <c:pt idx="78">
                  <c:v>8903</c:v>
                </c:pt>
                <c:pt idx="79">
                  <c:v>8957</c:v>
                </c:pt>
                <c:pt idx="80">
                  <c:v>12738</c:v>
                </c:pt>
                <c:pt idx="81">
                  <c:v>13490</c:v>
                </c:pt>
                <c:pt idx="82">
                  <c:v>13558</c:v>
                </c:pt>
                <c:pt idx="83">
                  <c:v>13592</c:v>
                </c:pt>
                <c:pt idx="84">
                  <c:v>13652</c:v>
                </c:pt>
                <c:pt idx="85">
                  <c:v>13697</c:v>
                </c:pt>
                <c:pt idx="86">
                  <c:v>14581</c:v>
                </c:pt>
                <c:pt idx="87">
                  <c:v>14653</c:v>
                </c:pt>
                <c:pt idx="88">
                  <c:v>14688</c:v>
                </c:pt>
                <c:pt idx="89">
                  <c:v>14730</c:v>
                </c:pt>
                <c:pt idx="90">
                  <c:v>14759</c:v>
                </c:pt>
                <c:pt idx="91">
                  <c:v>14824</c:v>
                </c:pt>
                <c:pt idx="92">
                  <c:v>14928</c:v>
                </c:pt>
                <c:pt idx="93">
                  <c:v>14985</c:v>
                </c:pt>
                <c:pt idx="94">
                  <c:v>15062</c:v>
                </c:pt>
                <c:pt idx="95">
                  <c:v>15115</c:v>
                </c:pt>
                <c:pt idx="96">
                  <c:v>15135</c:v>
                </c:pt>
                <c:pt idx="97">
                  <c:v>15146</c:v>
                </c:pt>
                <c:pt idx="98">
                  <c:v>15243</c:v>
                </c:pt>
                <c:pt idx="99">
                  <c:v>15317</c:v>
                </c:pt>
                <c:pt idx="100">
                  <c:v>15367</c:v>
                </c:pt>
                <c:pt idx="101">
                  <c:v>15389</c:v>
                </c:pt>
                <c:pt idx="102">
                  <c:v>15458</c:v>
                </c:pt>
                <c:pt idx="103">
                  <c:v>15520</c:v>
                </c:pt>
                <c:pt idx="104">
                  <c:v>15608</c:v>
                </c:pt>
                <c:pt idx="105">
                  <c:v>15655</c:v>
                </c:pt>
                <c:pt idx="106">
                  <c:v>15702</c:v>
                </c:pt>
                <c:pt idx="107">
                  <c:v>15743</c:v>
                </c:pt>
                <c:pt idx="108">
                  <c:v>15802</c:v>
                </c:pt>
                <c:pt idx="109">
                  <c:v>15818</c:v>
                </c:pt>
                <c:pt idx="110">
                  <c:v>15832</c:v>
                </c:pt>
                <c:pt idx="111">
                  <c:v>15870</c:v>
                </c:pt>
                <c:pt idx="112">
                  <c:v>15941</c:v>
                </c:pt>
                <c:pt idx="113">
                  <c:v>16044</c:v>
                </c:pt>
                <c:pt idx="114">
                  <c:v>16069</c:v>
                </c:pt>
                <c:pt idx="115">
                  <c:v>16148</c:v>
                </c:pt>
                <c:pt idx="116">
                  <c:v>16155</c:v>
                </c:pt>
                <c:pt idx="117">
                  <c:v>16199</c:v>
                </c:pt>
                <c:pt idx="118">
                  <c:v>16248</c:v>
                </c:pt>
                <c:pt idx="119">
                  <c:v>16280</c:v>
                </c:pt>
                <c:pt idx="120">
                  <c:v>16316</c:v>
                </c:pt>
                <c:pt idx="121">
                  <c:v>16339</c:v>
                </c:pt>
                <c:pt idx="122">
                  <c:v>16347</c:v>
                </c:pt>
                <c:pt idx="123">
                  <c:v>16373</c:v>
                </c:pt>
                <c:pt idx="124">
                  <c:v>16388</c:v>
                </c:pt>
                <c:pt idx="125">
                  <c:v>16389</c:v>
                </c:pt>
                <c:pt idx="126">
                  <c:v>16392</c:v>
                </c:pt>
                <c:pt idx="127">
                  <c:v>16398</c:v>
                </c:pt>
                <c:pt idx="128">
                  <c:v>16411</c:v>
                </c:pt>
                <c:pt idx="129">
                  <c:v>16437</c:v>
                </c:pt>
                <c:pt idx="130">
                  <c:v>16459</c:v>
                </c:pt>
                <c:pt idx="131">
                  <c:v>16472</c:v>
                </c:pt>
                <c:pt idx="132">
                  <c:v>16485</c:v>
                </c:pt>
                <c:pt idx="133">
                  <c:v>16488</c:v>
                </c:pt>
                <c:pt idx="134">
                  <c:v>16496</c:v>
                </c:pt>
                <c:pt idx="135">
                  <c:v>16510</c:v>
                </c:pt>
                <c:pt idx="136">
                  <c:v>16511</c:v>
                </c:pt>
                <c:pt idx="137">
                  <c:v>16530</c:v>
                </c:pt>
                <c:pt idx="138">
                  <c:v>16533</c:v>
                </c:pt>
                <c:pt idx="139">
                  <c:v>16549</c:v>
                </c:pt>
                <c:pt idx="140">
                  <c:v>16550</c:v>
                </c:pt>
                <c:pt idx="141">
                  <c:v>16553</c:v>
                </c:pt>
                <c:pt idx="142">
                  <c:v>16556</c:v>
                </c:pt>
                <c:pt idx="143">
                  <c:v>16557</c:v>
                </c:pt>
                <c:pt idx="144">
                  <c:v>16561</c:v>
                </c:pt>
                <c:pt idx="145">
                  <c:v>16569</c:v>
                </c:pt>
                <c:pt idx="146">
                  <c:v>16582</c:v>
                </c:pt>
                <c:pt idx="147">
                  <c:v>16589</c:v>
                </c:pt>
                <c:pt idx="148">
                  <c:v>16597</c:v>
                </c:pt>
                <c:pt idx="149">
                  <c:v>16602</c:v>
                </c:pt>
                <c:pt idx="150">
                  <c:v>16608</c:v>
                </c:pt>
                <c:pt idx="151">
                  <c:v>16622</c:v>
                </c:pt>
                <c:pt idx="152">
                  <c:v>16628</c:v>
                </c:pt>
                <c:pt idx="153">
                  <c:v>16630</c:v>
                </c:pt>
                <c:pt idx="154">
                  <c:v>16632</c:v>
                </c:pt>
                <c:pt idx="155">
                  <c:v>16638</c:v>
                </c:pt>
                <c:pt idx="156">
                  <c:v>16649</c:v>
                </c:pt>
                <c:pt idx="157">
                  <c:v>16673</c:v>
                </c:pt>
                <c:pt idx="158">
                  <c:v>17164</c:v>
                </c:pt>
                <c:pt idx="159">
                  <c:v>17289</c:v>
                </c:pt>
                <c:pt idx="160">
                  <c:v>17323</c:v>
                </c:pt>
                <c:pt idx="161">
                  <c:v>17372</c:v>
                </c:pt>
                <c:pt idx="162">
                  <c:v>17427</c:v>
                </c:pt>
                <c:pt idx="163">
                  <c:v>17498</c:v>
                </c:pt>
                <c:pt idx="164">
                  <c:v>17545</c:v>
                </c:pt>
                <c:pt idx="165">
                  <c:v>17587</c:v>
                </c:pt>
                <c:pt idx="166">
                  <c:v>17627</c:v>
                </c:pt>
                <c:pt idx="167">
                  <c:v>17648</c:v>
                </c:pt>
                <c:pt idx="168">
                  <c:v>17698</c:v>
                </c:pt>
                <c:pt idx="169">
                  <c:v>17735</c:v>
                </c:pt>
                <c:pt idx="170">
                  <c:v>17745</c:v>
                </c:pt>
                <c:pt idx="171">
                  <c:v>17790</c:v>
                </c:pt>
                <c:pt idx="172">
                  <c:v>17831</c:v>
                </c:pt>
                <c:pt idx="173">
                  <c:v>17857</c:v>
                </c:pt>
                <c:pt idx="174">
                  <c:v>17884</c:v>
                </c:pt>
              </c:numCache>
            </c:numRef>
          </c:val>
        </c:ser>
        <c:marker val="1"/>
        <c:axId val="129669760"/>
        <c:axId val="129675648"/>
      </c:lineChart>
      <c:dateAx>
        <c:axId val="129669760"/>
        <c:scaling>
          <c:orientation val="minMax"/>
          <c:min val="40634"/>
        </c:scaling>
        <c:axPos val="b"/>
        <c:majorGridlines>
          <c:spPr>
            <a:ln>
              <a:prstDash val="sysDot"/>
            </a:ln>
          </c:spPr>
        </c:majorGridlines>
        <c:numFmt formatCode="yyyy/mm/dd" sourceLinked="1"/>
        <c:tickLblPos val="nextTo"/>
        <c:txPr>
          <a:bodyPr/>
          <a:lstStyle/>
          <a:p>
            <a:pPr>
              <a:defRPr sz="2300">
                <a:latin typeface="Consolas" pitchFamily="49" charset="0"/>
                <a:cs typeface="Consolas" pitchFamily="49" charset="0"/>
              </a:defRPr>
            </a:pPr>
            <a:endParaRPr lang="ja-JP"/>
          </a:p>
        </c:txPr>
        <c:crossAx val="129675648"/>
        <c:crosses val="autoZero"/>
        <c:auto val="1"/>
        <c:lblOffset val="100"/>
      </c:dateAx>
      <c:valAx>
        <c:axId val="129675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>
                <a:latin typeface="Consolas" pitchFamily="49" charset="0"/>
                <a:cs typeface="Consolas" pitchFamily="49" charset="0"/>
              </a:defRPr>
            </a:pPr>
            <a:endParaRPr lang="ja-JP"/>
          </a:p>
        </c:txPr>
        <c:crossAx val="12966976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lineChart>
        <c:grouping val="standard"/>
        <c:ser>
          <c:idx val="1"/>
          <c:order val="0"/>
          <c:tx>
            <c:strRef>
              <c:f>Sheet3!$C$1</c:f>
              <c:strCache>
                <c:ptCount val="1"/>
                <c:pt idx="0">
                  <c:v>page created (not bot)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Sheet3!$A$2:$A$175</c:f>
              <c:numCache>
                <c:formatCode>yyyy/mm/dd</c:formatCode>
                <c:ptCount val="174"/>
                <c:pt idx="0">
                  <c:v>40626</c:v>
                </c:pt>
                <c:pt idx="1">
                  <c:v>40627</c:v>
                </c:pt>
                <c:pt idx="2">
                  <c:v>40628</c:v>
                </c:pt>
                <c:pt idx="3">
                  <c:v>40629</c:v>
                </c:pt>
                <c:pt idx="4">
                  <c:v>40634</c:v>
                </c:pt>
                <c:pt idx="5">
                  <c:v>40635</c:v>
                </c:pt>
                <c:pt idx="6">
                  <c:v>40636</c:v>
                </c:pt>
                <c:pt idx="7">
                  <c:v>40637</c:v>
                </c:pt>
                <c:pt idx="8">
                  <c:v>40638</c:v>
                </c:pt>
                <c:pt idx="9">
                  <c:v>40639</c:v>
                </c:pt>
                <c:pt idx="10">
                  <c:v>40640</c:v>
                </c:pt>
                <c:pt idx="11">
                  <c:v>40641</c:v>
                </c:pt>
                <c:pt idx="12">
                  <c:v>40642</c:v>
                </c:pt>
                <c:pt idx="13">
                  <c:v>40643</c:v>
                </c:pt>
                <c:pt idx="14">
                  <c:v>40644</c:v>
                </c:pt>
                <c:pt idx="15">
                  <c:v>40645</c:v>
                </c:pt>
                <c:pt idx="16">
                  <c:v>40646</c:v>
                </c:pt>
                <c:pt idx="17">
                  <c:v>40647</c:v>
                </c:pt>
                <c:pt idx="18">
                  <c:v>40648</c:v>
                </c:pt>
                <c:pt idx="19">
                  <c:v>40649</c:v>
                </c:pt>
                <c:pt idx="20">
                  <c:v>40650</c:v>
                </c:pt>
                <c:pt idx="21">
                  <c:v>40651</c:v>
                </c:pt>
                <c:pt idx="22">
                  <c:v>40652</c:v>
                </c:pt>
                <c:pt idx="23">
                  <c:v>40653</c:v>
                </c:pt>
                <c:pt idx="24">
                  <c:v>40654</c:v>
                </c:pt>
                <c:pt idx="25">
                  <c:v>40655</c:v>
                </c:pt>
                <c:pt idx="26">
                  <c:v>40656</c:v>
                </c:pt>
                <c:pt idx="27">
                  <c:v>40657</c:v>
                </c:pt>
                <c:pt idx="28">
                  <c:v>40658</c:v>
                </c:pt>
                <c:pt idx="29">
                  <c:v>40659</c:v>
                </c:pt>
                <c:pt idx="30">
                  <c:v>40660</c:v>
                </c:pt>
                <c:pt idx="31">
                  <c:v>40661</c:v>
                </c:pt>
                <c:pt idx="32">
                  <c:v>40662</c:v>
                </c:pt>
                <c:pt idx="33">
                  <c:v>40663</c:v>
                </c:pt>
                <c:pt idx="34">
                  <c:v>40664</c:v>
                </c:pt>
                <c:pt idx="35">
                  <c:v>40665</c:v>
                </c:pt>
                <c:pt idx="36">
                  <c:v>40666</c:v>
                </c:pt>
                <c:pt idx="37">
                  <c:v>40667</c:v>
                </c:pt>
                <c:pt idx="38">
                  <c:v>40668</c:v>
                </c:pt>
                <c:pt idx="39">
                  <c:v>40669</c:v>
                </c:pt>
                <c:pt idx="40">
                  <c:v>40670</c:v>
                </c:pt>
                <c:pt idx="41">
                  <c:v>40671</c:v>
                </c:pt>
                <c:pt idx="42">
                  <c:v>40672</c:v>
                </c:pt>
                <c:pt idx="43">
                  <c:v>40673</c:v>
                </c:pt>
                <c:pt idx="44">
                  <c:v>40674</c:v>
                </c:pt>
                <c:pt idx="45">
                  <c:v>40675</c:v>
                </c:pt>
                <c:pt idx="46">
                  <c:v>40676</c:v>
                </c:pt>
                <c:pt idx="47">
                  <c:v>40677</c:v>
                </c:pt>
                <c:pt idx="48">
                  <c:v>40678</c:v>
                </c:pt>
                <c:pt idx="49">
                  <c:v>40679</c:v>
                </c:pt>
                <c:pt idx="50">
                  <c:v>40680</c:v>
                </c:pt>
                <c:pt idx="51">
                  <c:v>40681</c:v>
                </c:pt>
                <c:pt idx="52">
                  <c:v>40682</c:v>
                </c:pt>
                <c:pt idx="53">
                  <c:v>40683</c:v>
                </c:pt>
                <c:pt idx="54">
                  <c:v>40684</c:v>
                </c:pt>
                <c:pt idx="55">
                  <c:v>40685</c:v>
                </c:pt>
                <c:pt idx="56">
                  <c:v>40686</c:v>
                </c:pt>
                <c:pt idx="57">
                  <c:v>40687</c:v>
                </c:pt>
                <c:pt idx="58">
                  <c:v>40688</c:v>
                </c:pt>
                <c:pt idx="59">
                  <c:v>40689</c:v>
                </c:pt>
                <c:pt idx="60">
                  <c:v>40690</c:v>
                </c:pt>
                <c:pt idx="61">
                  <c:v>40691</c:v>
                </c:pt>
                <c:pt idx="62">
                  <c:v>40692</c:v>
                </c:pt>
                <c:pt idx="63">
                  <c:v>40693</c:v>
                </c:pt>
                <c:pt idx="64">
                  <c:v>40694</c:v>
                </c:pt>
                <c:pt idx="65">
                  <c:v>40695</c:v>
                </c:pt>
                <c:pt idx="66">
                  <c:v>40696</c:v>
                </c:pt>
                <c:pt idx="67">
                  <c:v>40697</c:v>
                </c:pt>
                <c:pt idx="68">
                  <c:v>40698</c:v>
                </c:pt>
                <c:pt idx="69">
                  <c:v>40699</c:v>
                </c:pt>
                <c:pt idx="70">
                  <c:v>40700</c:v>
                </c:pt>
                <c:pt idx="71">
                  <c:v>40701</c:v>
                </c:pt>
                <c:pt idx="72">
                  <c:v>40702</c:v>
                </c:pt>
                <c:pt idx="73">
                  <c:v>40703</c:v>
                </c:pt>
                <c:pt idx="74">
                  <c:v>40704</c:v>
                </c:pt>
                <c:pt idx="75">
                  <c:v>40705</c:v>
                </c:pt>
                <c:pt idx="76">
                  <c:v>40706</c:v>
                </c:pt>
                <c:pt idx="77">
                  <c:v>40707</c:v>
                </c:pt>
                <c:pt idx="78">
                  <c:v>40708</c:v>
                </c:pt>
                <c:pt idx="79">
                  <c:v>40709</c:v>
                </c:pt>
                <c:pt idx="80">
                  <c:v>40710</c:v>
                </c:pt>
                <c:pt idx="81">
                  <c:v>40711</c:v>
                </c:pt>
                <c:pt idx="82">
                  <c:v>40712</c:v>
                </c:pt>
                <c:pt idx="83">
                  <c:v>40713</c:v>
                </c:pt>
                <c:pt idx="84">
                  <c:v>40714</c:v>
                </c:pt>
                <c:pt idx="85">
                  <c:v>40715</c:v>
                </c:pt>
                <c:pt idx="86">
                  <c:v>40716</c:v>
                </c:pt>
                <c:pt idx="87">
                  <c:v>40717</c:v>
                </c:pt>
                <c:pt idx="88">
                  <c:v>40718</c:v>
                </c:pt>
                <c:pt idx="89">
                  <c:v>40719</c:v>
                </c:pt>
                <c:pt idx="90">
                  <c:v>40720</c:v>
                </c:pt>
                <c:pt idx="91">
                  <c:v>40721</c:v>
                </c:pt>
                <c:pt idx="92">
                  <c:v>40722</c:v>
                </c:pt>
                <c:pt idx="93">
                  <c:v>40723</c:v>
                </c:pt>
                <c:pt idx="94">
                  <c:v>40724</c:v>
                </c:pt>
                <c:pt idx="95">
                  <c:v>40725</c:v>
                </c:pt>
                <c:pt idx="96">
                  <c:v>40726</c:v>
                </c:pt>
                <c:pt idx="97">
                  <c:v>40727</c:v>
                </c:pt>
                <c:pt idx="98">
                  <c:v>40728</c:v>
                </c:pt>
                <c:pt idx="99">
                  <c:v>40729</c:v>
                </c:pt>
                <c:pt idx="100">
                  <c:v>40730</c:v>
                </c:pt>
                <c:pt idx="101">
                  <c:v>40731</c:v>
                </c:pt>
                <c:pt idx="102">
                  <c:v>40732</c:v>
                </c:pt>
                <c:pt idx="103">
                  <c:v>40733</c:v>
                </c:pt>
                <c:pt idx="104">
                  <c:v>40734</c:v>
                </c:pt>
                <c:pt idx="105">
                  <c:v>40735</c:v>
                </c:pt>
                <c:pt idx="106">
                  <c:v>40736</c:v>
                </c:pt>
                <c:pt idx="107">
                  <c:v>40737</c:v>
                </c:pt>
                <c:pt idx="108">
                  <c:v>40738</c:v>
                </c:pt>
                <c:pt idx="109">
                  <c:v>40739</c:v>
                </c:pt>
                <c:pt idx="110">
                  <c:v>40740</c:v>
                </c:pt>
                <c:pt idx="111">
                  <c:v>40741</c:v>
                </c:pt>
                <c:pt idx="112">
                  <c:v>40742</c:v>
                </c:pt>
                <c:pt idx="113">
                  <c:v>40743</c:v>
                </c:pt>
                <c:pt idx="114">
                  <c:v>40744</c:v>
                </c:pt>
                <c:pt idx="115">
                  <c:v>40745</c:v>
                </c:pt>
                <c:pt idx="116">
                  <c:v>40746</c:v>
                </c:pt>
                <c:pt idx="117">
                  <c:v>40747</c:v>
                </c:pt>
                <c:pt idx="118">
                  <c:v>40748</c:v>
                </c:pt>
                <c:pt idx="119">
                  <c:v>40749</c:v>
                </c:pt>
                <c:pt idx="120">
                  <c:v>40750</c:v>
                </c:pt>
                <c:pt idx="121">
                  <c:v>40751</c:v>
                </c:pt>
                <c:pt idx="122">
                  <c:v>40752</c:v>
                </c:pt>
                <c:pt idx="123">
                  <c:v>40753</c:v>
                </c:pt>
                <c:pt idx="124">
                  <c:v>40754</c:v>
                </c:pt>
                <c:pt idx="125">
                  <c:v>40755</c:v>
                </c:pt>
                <c:pt idx="126">
                  <c:v>40756</c:v>
                </c:pt>
                <c:pt idx="127">
                  <c:v>40757</c:v>
                </c:pt>
                <c:pt idx="128">
                  <c:v>40758</c:v>
                </c:pt>
                <c:pt idx="129">
                  <c:v>40759</c:v>
                </c:pt>
                <c:pt idx="130">
                  <c:v>40761</c:v>
                </c:pt>
                <c:pt idx="131">
                  <c:v>40762</c:v>
                </c:pt>
                <c:pt idx="132">
                  <c:v>40763</c:v>
                </c:pt>
                <c:pt idx="133">
                  <c:v>40764</c:v>
                </c:pt>
                <c:pt idx="134">
                  <c:v>40765</c:v>
                </c:pt>
                <c:pt idx="135">
                  <c:v>40766</c:v>
                </c:pt>
                <c:pt idx="136">
                  <c:v>40767</c:v>
                </c:pt>
                <c:pt idx="137">
                  <c:v>40768</c:v>
                </c:pt>
                <c:pt idx="138">
                  <c:v>40769</c:v>
                </c:pt>
                <c:pt idx="139">
                  <c:v>40770</c:v>
                </c:pt>
                <c:pt idx="140">
                  <c:v>40771</c:v>
                </c:pt>
                <c:pt idx="141">
                  <c:v>40772</c:v>
                </c:pt>
                <c:pt idx="142">
                  <c:v>40773</c:v>
                </c:pt>
                <c:pt idx="143">
                  <c:v>40774</c:v>
                </c:pt>
                <c:pt idx="144">
                  <c:v>40775</c:v>
                </c:pt>
                <c:pt idx="145">
                  <c:v>40776</c:v>
                </c:pt>
                <c:pt idx="146">
                  <c:v>40777</c:v>
                </c:pt>
                <c:pt idx="147">
                  <c:v>40778</c:v>
                </c:pt>
                <c:pt idx="148">
                  <c:v>40779</c:v>
                </c:pt>
                <c:pt idx="149">
                  <c:v>40780</c:v>
                </c:pt>
                <c:pt idx="150">
                  <c:v>40781</c:v>
                </c:pt>
                <c:pt idx="151">
                  <c:v>40782</c:v>
                </c:pt>
                <c:pt idx="152">
                  <c:v>40783</c:v>
                </c:pt>
                <c:pt idx="153">
                  <c:v>40784</c:v>
                </c:pt>
                <c:pt idx="154">
                  <c:v>40785</c:v>
                </c:pt>
                <c:pt idx="155">
                  <c:v>40786</c:v>
                </c:pt>
                <c:pt idx="156">
                  <c:v>40787</c:v>
                </c:pt>
                <c:pt idx="157">
                  <c:v>40788</c:v>
                </c:pt>
                <c:pt idx="158">
                  <c:v>40789</c:v>
                </c:pt>
                <c:pt idx="159">
                  <c:v>40790</c:v>
                </c:pt>
                <c:pt idx="160">
                  <c:v>40791</c:v>
                </c:pt>
                <c:pt idx="161">
                  <c:v>40792</c:v>
                </c:pt>
                <c:pt idx="162">
                  <c:v>40793</c:v>
                </c:pt>
                <c:pt idx="163">
                  <c:v>40794</c:v>
                </c:pt>
                <c:pt idx="164">
                  <c:v>40795</c:v>
                </c:pt>
                <c:pt idx="165">
                  <c:v>40796</c:v>
                </c:pt>
                <c:pt idx="166">
                  <c:v>40797</c:v>
                </c:pt>
                <c:pt idx="167">
                  <c:v>40798</c:v>
                </c:pt>
                <c:pt idx="168">
                  <c:v>40799</c:v>
                </c:pt>
                <c:pt idx="169">
                  <c:v>40800</c:v>
                </c:pt>
                <c:pt idx="170">
                  <c:v>40801</c:v>
                </c:pt>
                <c:pt idx="171">
                  <c:v>40802</c:v>
                </c:pt>
                <c:pt idx="172">
                  <c:v>40803</c:v>
                </c:pt>
                <c:pt idx="173">
                  <c:v>40804</c:v>
                </c:pt>
              </c:numCache>
            </c:numRef>
          </c:cat>
          <c:val>
            <c:numRef>
              <c:f>Sheet3!$C$2:$C$175</c:f>
              <c:numCache>
                <c:formatCode>General</c:formatCode>
                <c:ptCount val="174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15</c:v>
                </c:pt>
                <c:pt idx="4">
                  <c:v>32</c:v>
                </c:pt>
                <c:pt idx="5">
                  <c:v>35</c:v>
                </c:pt>
                <c:pt idx="6">
                  <c:v>62</c:v>
                </c:pt>
                <c:pt idx="7">
                  <c:v>70</c:v>
                </c:pt>
                <c:pt idx="8">
                  <c:v>87</c:v>
                </c:pt>
                <c:pt idx="9">
                  <c:v>91</c:v>
                </c:pt>
                <c:pt idx="10">
                  <c:v>97</c:v>
                </c:pt>
                <c:pt idx="11">
                  <c:v>131</c:v>
                </c:pt>
                <c:pt idx="12">
                  <c:v>140</c:v>
                </c:pt>
                <c:pt idx="13">
                  <c:v>351</c:v>
                </c:pt>
                <c:pt idx="14">
                  <c:v>422</c:v>
                </c:pt>
                <c:pt idx="15">
                  <c:v>462</c:v>
                </c:pt>
                <c:pt idx="16">
                  <c:v>499</c:v>
                </c:pt>
                <c:pt idx="17">
                  <c:v>507</c:v>
                </c:pt>
                <c:pt idx="18">
                  <c:v>527</c:v>
                </c:pt>
                <c:pt idx="19">
                  <c:v>541</c:v>
                </c:pt>
                <c:pt idx="20">
                  <c:v>558</c:v>
                </c:pt>
                <c:pt idx="21">
                  <c:v>568</c:v>
                </c:pt>
                <c:pt idx="22">
                  <c:v>613</c:v>
                </c:pt>
                <c:pt idx="23">
                  <c:v>618</c:v>
                </c:pt>
                <c:pt idx="24">
                  <c:v>633</c:v>
                </c:pt>
                <c:pt idx="25">
                  <c:v>648</c:v>
                </c:pt>
                <c:pt idx="26">
                  <c:v>664</c:v>
                </c:pt>
                <c:pt idx="27">
                  <c:v>824</c:v>
                </c:pt>
                <c:pt idx="28">
                  <c:v>898</c:v>
                </c:pt>
                <c:pt idx="29">
                  <c:v>946</c:v>
                </c:pt>
                <c:pt idx="30">
                  <c:v>962</c:v>
                </c:pt>
                <c:pt idx="31">
                  <c:v>984</c:v>
                </c:pt>
                <c:pt idx="32">
                  <c:v>1005</c:v>
                </c:pt>
                <c:pt idx="33">
                  <c:v>1049</c:v>
                </c:pt>
                <c:pt idx="34">
                  <c:v>1095</c:v>
                </c:pt>
                <c:pt idx="35">
                  <c:v>1129</c:v>
                </c:pt>
                <c:pt idx="36">
                  <c:v>1213</c:v>
                </c:pt>
                <c:pt idx="37">
                  <c:v>1234</c:v>
                </c:pt>
                <c:pt idx="38">
                  <c:v>1260</c:v>
                </c:pt>
                <c:pt idx="39">
                  <c:v>1286</c:v>
                </c:pt>
                <c:pt idx="40">
                  <c:v>1321</c:v>
                </c:pt>
                <c:pt idx="41">
                  <c:v>1344</c:v>
                </c:pt>
                <c:pt idx="42">
                  <c:v>1351</c:v>
                </c:pt>
                <c:pt idx="43">
                  <c:v>1364</c:v>
                </c:pt>
                <c:pt idx="44">
                  <c:v>1400</c:v>
                </c:pt>
                <c:pt idx="45">
                  <c:v>1408</c:v>
                </c:pt>
                <c:pt idx="46">
                  <c:v>1422</c:v>
                </c:pt>
                <c:pt idx="47">
                  <c:v>1445</c:v>
                </c:pt>
                <c:pt idx="48">
                  <c:v>1463</c:v>
                </c:pt>
                <c:pt idx="49">
                  <c:v>1485</c:v>
                </c:pt>
                <c:pt idx="50">
                  <c:v>1509</c:v>
                </c:pt>
                <c:pt idx="51">
                  <c:v>1574</c:v>
                </c:pt>
                <c:pt idx="52">
                  <c:v>1614</c:v>
                </c:pt>
                <c:pt idx="53">
                  <c:v>1657</c:v>
                </c:pt>
                <c:pt idx="54">
                  <c:v>1681</c:v>
                </c:pt>
                <c:pt idx="55">
                  <c:v>1691</c:v>
                </c:pt>
                <c:pt idx="56">
                  <c:v>1708</c:v>
                </c:pt>
                <c:pt idx="57">
                  <c:v>1721</c:v>
                </c:pt>
                <c:pt idx="58">
                  <c:v>1748</c:v>
                </c:pt>
                <c:pt idx="59">
                  <c:v>1756</c:v>
                </c:pt>
                <c:pt idx="60">
                  <c:v>1781</c:v>
                </c:pt>
                <c:pt idx="61">
                  <c:v>1789</c:v>
                </c:pt>
                <c:pt idx="62">
                  <c:v>1806</c:v>
                </c:pt>
                <c:pt idx="63">
                  <c:v>1809</c:v>
                </c:pt>
                <c:pt idx="64">
                  <c:v>1815</c:v>
                </c:pt>
                <c:pt idx="65">
                  <c:v>1823</c:v>
                </c:pt>
                <c:pt idx="66">
                  <c:v>1829</c:v>
                </c:pt>
                <c:pt idx="67">
                  <c:v>1845</c:v>
                </c:pt>
                <c:pt idx="68">
                  <c:v>1946</c:v>
                </c:pt>
                <c:pt idx="69">
                  <c:v>2050</c:v>
                </c:pt>
                <c:pt idx="70">
                  <c:v>2082</c:v>
                </c:pt>
                <c:pt idx="71">
                  <c:v>2097</c:v>
                </c:pt>
                <c:pt idx="72">
                  <c:v>2117</c:v>
                </c:pt>
                <c:pt idx="73">
                  <c:v>2154</c:v>
                </c:pt>
                <c:pt idx="74">
                  <c:v>2195</c:v>
                </c:pt>
                <c:pt idx="75">
                  <c:v>2234</c:v>
                </c:pt>
                <c:pt idx="76">
                  <c:v>2288</c:v>
                </c:pt>
                <c:pt idx="77">
                  <c:v>2336</c:v>
                </c:pt>
                <c:pt idx="78">
                  <c:v>2356</c:v>
                </c:pt>
                <c:pt idx="79">
                  <c:v>2424</c:v>
                </c:pt>
                <c:pt idx="80">
                  <c:v>2458</c:v>
                </c:pt>
                <c:pt idx="81">
                  <c:v>2518</c:v>
                </c:pt>
                <c:pt idx="82">
                  <c:v>2563</c:v>
                </c:pt>
                <c:pt idx="83">
                  <c:v>2665</c:v>
                </c:pt>
                <c:pt idx="84">
                  <c:v>2737</c:v>
                </c:pt>
                <c:pt idx="85">
                  <c:v>2772</c:v>
                </c:pt>
                <c:pt idx="86">
                  <c:v>2814</c:v>
                </c:pt>
                <c:pt idx="87">
                  <c:v>2843</c:v>
                </c:pt>
                <c:pt idx="88">
                  <c:v>2908</c:v>
                </c:pt>
                <c:pt idx="89">
                  <c:v>3012</c:v>
                </c:pt>
                <c:pt idx="90">
                  <c:v>3069</c:v>
                </c:pt>
                <c:pt idx="91">
                  <c:v>3146</c:v>
                </c:pt>
                <c:pt idx="92">
                  <c:v>3199</c:v>
                </c:pt>
                <c:pt idx="93">
                  <c:v>3219</c:v>
                </c:pt>
                <c:pt idx="94">
                  <c:v>3230</c:v>
                </c:pt>
                <c:pt idx="95">
                  <c:v>3327</c:v>
                </c:pt>
                <c:pt idx="96">
                  <c:v>3401</c:v>
                </c:pt>
                <c:pt idx="97">
                  <c:v>3451</c:v>
                </c:pt>
                <c:pt idx="98">
                  <c:v>3473</c:v>
                </c:pt>
                <c:pt idx="99">
                  <c:v>3542</c:v>
                </c:pt>
                <c:pt idx="100">
                  <c:v>3604</c:v>
                </c:pt>
                <c:pt idx="101">
                  <c:v>3692</c:v>
                </c:pt>
                <c:pt idx="102">
                  <c:v>3739</c:v>
                </c:pt>
                <c:pt idx="103">
                  <c:v>3786</c:v>
                </c:pt>
                <c:pt idx="104">
                  <c:v>3827</c:v>
                </c:pt>
                <c:pt idx="105">
                  <c:v>3886</c:v>
                </c:pt>
                <c:pt idx="106">
                  <c:v>3902</c:v>
                </c:pt>
                <c:pt idx="107">
                  <c:v>3916</c:v>
                </c:pt>
                <c:pt idx="108">
                  <c:v>3954</c:v>
                </c:pt>
                <c:pt idx="109">
                  <c:v>4025</c:v>
                </c:pt>
                <c:pt idx="110">
                  <c:v>4128</c:v>
                </c:pt>
                <c:pt idx="111">
                  <c:v>4153</c:v>
                </c:pt>
                <c:pt idx="112">
                  <c:v>4232</c:v>
                </c:pt>
                <c:pt idx="113">
                  <c:v>4239</c:v>
                </c:pt>
                <c:pt idx="114">
                  <c:v>4283</c:v>
                </c:pt>
                <c:pt idx="115">
                  <c:v>4332</c:v>
                </c:pt>
                <c:pt idx="116">
                  <c:v>4364</c:v>
                </c:pt>
                <c:pt idx="117">
                  <c:v>4400</c:v>
                </c:pt>
                <c:pt idx="118">
                  <c:v>4423</c:v>
                </c:pt>
                <c:pt idx="119">
                  <c:v>4431</c:v>
                </c:pt>
                <c:pt idx="120">
                  <c:v>4457</c:v>
                </c:pt>
                <c:pt idx="121">
                  <c:v>4471</c:v>
                </c:pt>
                <c:pt idx="122">
                  <c:v>4472</c:v>
                </c:pt>
                <c:pt idx="123">
                  <c:v>4475</c:v>
                </c:pt>
                <c:pt idx="124">
                  <c:v>4481</c:v>
                </c:pt>
                <c:pt idx="125">
                  <c:v>4494</c:v>
                </c:pt>
                <c:pt idx="126">
                  <c:v>4520</c:v>
                </c:pt>
                <c:pt idx="127">
                  <c:v>4542</c:v>
                </c:pt>
                <c:pt idx="128">
                  <c:v>4555</c:v>
                </c:pt>
                <c:pt idx="129">
                  <c:v>4568</c:v>
                </c:pt>
                <c:pt idx="130">
                  <c:v>4571</c:v>
                </c:pt>
                <c:pt idx="131">
                  <c:v>4571</c:v>
                </c:pt>
                <c:pt idx="132">
                  <c:v>4579</c:v>
                </c:pt>
                <c:pt idx="133">
                  <c:v>4593</c:v>
                </c:pt>
                <c:pt idx="134">
                  <c:v>4594</c:v>
                </c:pt>
                <c:pt idx="135">
                  <c:v>4613</c:v>
                </c:pt>
                <c:pt idx="136">
                  <c:v>4616</c:v>
                </c:pt>
                <c:pt idx="137">
                  <c:v>4632</c:v>
                </c:pt>
                <c:pt idx="138">
                  <c:v>4633</c:v>
                </c:pt>
                <c:pt idx="139">
                  <c:v>4636</c:v>
                </c:pt>
                <c:pt idx="140">
                  <c:v>4636</c:v>
                </c:pt>
                <c:pt idx="141">
                  <c:v>4639</c:v>
                </c:pt>
                <c:pt idx="142">
                  <c:v>4640</c:v>
                </c:pt>
                <c:pt idx="143">
                  <c:v>4644</c:v>
                </c:pt>
                <c:pt idx="144">
                  <c:v>4652</c:v>
                </c:pt>
                <c:pt idx="145">
                  <c:v>4665</c:v>
                </c:pt>
                <c:pt idx="146">
                  <c:v>4672</c:v>
                </c:pt>
                <c:pt idx="147">
                  <c:v>4680</c:v>
                </c:pt>
                <c:pt idx="148">
                  <c:v>4685</c:v>
                </c:pt>
                <c:pt idx="149">
                  <c:v>4691</c:v>
                </c:pt>
                <c:pt idx="150">
                  <c:v>4705</c:v>
                </c:pt>
                <c:pt idx="151">
                  <c:v>4711</c:v>
                </c:pt>
                <c:pt idx="152">
                  <c:v>4713</c:v>
                </c:pt>
                <c:pt idx="153">
                  <c:v>4715</c:v>
                </c:pt>
                <c:pt idx="154">
                  <c:v>4721</c:v>
                </c:pt>
                <c:pt idx="155">
                  <c:v>4727</c:v>
                </c:pt>
                <c:pt idx="156">
                  <c:v>4751</c:v>
                </c:pt>
                <c:pt idx="157">
                  <c:v>4814</c:v>
                </c:pt>
                <c:pt idx="158">
                  <c:v>4847</c:v>
                </c:pt>
                <c:pt idx="159">
                  <c:v>4878</c:v>
                </c:pt>
                <c:pt idx="160">
                  <c:v>4919</c:v>
                </c:pt>
                <c:pt idx="161">
                  <c:v>4970</c:v>
                </c:pt>
                <c:pt idx="162">
                  <c:v>5039</c:v>
                </c:pt>
                <c:pt idx="163">
                  <c:v>5080</c:v>
                </c:pt>
                <c:pt idx="164">
                  <c:v>5121</c:v>
                </c:pt>
                <c:pt idx="165">
                  <c:v>5159</c:v>
                </c:pt>
                <c:pt idx="166">
                  <c:v>5176</c:v>
                </c:pt>
                <c:pt idx="167">
                  <c:v>5220</c:v>
                </c:pt>
                <c:pt idx="168">
                  <c:v>5255</c:v>
                </c:pt>
                <c:pt idx="169">
                  <c:v>5263</c:v>
                </c:pt>
                <c:pt idx="170">
                  <c:v>5307</c:v>
                </c:pt>
                <c:pt idx="171">
                  <c:v>5346</c:v>
                </c:pt>
                <c:pt idx="172">
                  <c:v>5371</c:v>
                </c:pt>
                <c:pt idx="173">
                  <c:v>5387</c:v>
                </c:pt>
              </c:numCache>
            </c:numRef>
          </c:val>
        </c:ser>
        <c:marker val="1"/>
        <c:axId val="130152704"/>
        <c:axId val="130154496"/>
      </c:lineChart>
      <c:dateAx>
        <c:axId val="130152704"/>
        <c:scaling>
          <c:orientation val="minMax"/>
          <c:min val="40634"/>
        </c:scaling>
        <c:axPos val="b"/>
        <c:minorGridlines>
          <c:spPr>
            <a:ln>
              <a:prstDash val="sysDot"/>
            </a:ln>
          </c:spPr>
        </c:minorGridlines>
        <c:numFmt formatCode="yyyy/mm/dd" sourceLinked="1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30154496"/>
        <c:crosses val="autoZero"/>
        <c:auto val="1"/>
        <c:lblOffset val="100"/>
      </c:dateAx>
      <c:valAx>
        <c:axId val="130154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3015270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Sheet3!$F$1</c:f>
              <c:strCache>
                <c:ptCount val="1"/>
                <c:pt idx="0">
                  <c:v>edits</c:v>
                </c:pt>
              </c:strCache>
            </c:strRef>
          </c:tx>
          <c:spPr>
            <a:ln w="12700"/>
          </c:spPr>
          <c:cat>
            <c:numRef>
              <c:f>Sheet3!$E$2:$E$175</c:f>
              <c:numCache>
                <c:formatCode>yyyy/mm/dd</c:formatCode>
                <c:ptCount val="174"/>
                <c:pt idx="0">
                  <c:v>40626</c:v>
                </c:pt>
                <c:pt idx="1">
                  <c:v>40627</c:v>
                </c:pt>
                <c:pt idx="2">
                  <c:v>40628</c:v>
                </c:pt>
                <c:pt idx="3">
                  <c:v>40629</c:v>
                </c:pt>
                <c:pt idx="4">
                  <c:v>40634</c:v>
                </c:pt>
                <c:pt idx="5">
                  <c:v>40635</c:v>
                </c:pt>
                <c:pt idx="6">
                  <c:v>40636</c:v>
                </c:pt>
                <c:pt idx="7">
                  <c:v>40637</c:v>
                </c:pt>
                <c:pt idx="8">
                  <c:v>40638</c:v>
                </c:pt>
                <c:pt idx="9">
                  <c:v>40639</c:v>
                </c:pt>
                <c:pt idx="10">
                  <c:v>40640</c:v>
                </c:pt>
                <c:pt idx="11">
                  <c:v>40641</c:v>
                </c:pt>
                <c:pt idx="12">
                  <c:v>40642</c:v>
                </c:pt>
                <c:pt idx="13">
                  <c:v>40643</c:v>
                </c:pt>
                <c:pt idx="14">
                  <c:v>40644</c:v>
                </c:pt>
                <c:pt idx="15">
                  <c:v>40645</c:v>
                </c:pt>
                <c:pt idx="16">
                  <c:v>40646</c:v>
                </c:pt>
                <c:pt idx="17">
                  <c:v>40647</c:v>
                </c:pt>
                <c:pt idx="18">
                  <c:v>40648</c:v>
                </c:pt>
                <c:pt idx="19">
                  <c:v>40649</c:v>
                </c:pt>
                <c:pt idx="20">
                  <c:v>40650</c:v>
                </c:pt>
                <c:pt idx="21">
                  <c:v>40651</c:v>
                </c:pt>
                <c:pt idx="22">
                  <c:v>40652</c:v>
                </c:pt>
                <c:pt idx="23">
                  <c:v>40653</c:v>
                </c:pt>
                <c:pt idx="24">
                  <c:v>40654</c:v>
                </c:pt>
                <c:pt idx="25">
                  <c:v>40655</c:v>
                </c:pt>
                <c:pt idx="26">
                  <c:v>40656</c:v>
                </c:pt>
                <c:pt idx="27">
                  <c:v>40657</c:v>
                </c:pt>
                <c:pt idx="28">
                  <c:v>40658</c:v>
                </c:pt>
                <c:pt idx="29">
                  <c:v>40659</c:v>
                </c:pt>
                <c:pt idx="30">
                  <c:v>40660</c:v>
                </c:pt>
                <c:pt idx="31">
                  <c:v>40661</c:v>
                </c:pt>
                <c:pt idx="32">
                  <c:v>40662</c:v>
                </c:pt>
                <c:pt idx="33">
                  <c:v>40663</c:v>
                </c:pt>
                <c:pt idx="34">
                  <c:v>40664</c:v>
                </c:pt>
                <c:pt idx="35">
                  <c:v>40665</c:v>
                </c:pt>
                <c:pt idx="36">
                  <c:v>40666</c:v>
                </c:pt>
                <c:pt idx="37">
                  <c:v>40667</c:v>
                </c:pt>
                <c:pt idx="38">
                  <c:v>40668</c:v>
                </c:pt>
                <c:pt idx="39">
                  <c:v>40669</c:v>
                </c:pt>
                <c:pt idx="40">
                  <c:v>40670</c:v>
                </c:pt>
                <c:pt idx="41">
                  <c:v>40671</c:v>
                </c:pt>
                <c:pt idx="42">
                  <c:v>40672</c:v>
                </c:pt>
                <c:pt idx="43">
                  <c:v>40673</c:v>
                </c:pt>
                <c:pt idx="44">
                  <c:v>40674</c:v>
                </c:pt>
                <c:pt idx="45">
                  <c:v>40675</c:v>
                </c:pt>
                <c:pt idx="46">
                  <c:v>40676</c:v>
                </c:pt>
                <c:pt idx="47">
                  <c:v>40677</c:v>
                </c:pt>
                <c:pt idx="48">
                  <c:v>40678</c:v>
                </c:pt>
                <c:pt idx="49">
                  <c:v>40679</c:v>
                </c:pt>
                <c:pt idx="50">
                  <c:v>40680</c:v>
                </c:pt>
                <c:pt idx="51">
                  <c:v>40681</c:v>
                </c:pt>
                <c:pt idx="52">
                  <c:v>40682</c:v>
                </c:pt>
                <c:pt idx="53">
                  <c:v>40683</c:v>
                </c:pt>
                <c:pt idx="54">
                  <c:v>40684</c:v>
                </c:pt>
                <c:pt idx="55">
                  <c:v>40685</c:v>
                </c:pt>
                <c:pt idx="56">
                  <c:v>40686</c:v>
                </c:pt>
                <c:pt idx="57">
                  <c:v>40687</c:v>
                </c:pt>
                <c:pt idx="58">
                  <c:v>40688</c:v>
                </c:pt>
                <c:pt idx="59">
                  <c:v>40689</c:v>
                </c:pt>
                <c:pt idx="60">
                  <c:v>40690</c:v>
                </c:pt>
                <c:pt idx="61">
                  <c:v>40691</c:v>
                </c:pt>
                <c:pt idx="62">
                  <c:v>40692</c:v>
                </c:pt>
                <c:pt idx="63">
                  <c:v>40693</c:v>
                </c:pt>
                <c:pt idx="64">
                  <c:v>40694</c:v>
                </c:pt>
                <c:pt idx="65">
                  <c:v>40695</c:v>
                </c:pt>
                <c:pt idx="66">
                  <c:v>40696</c:v>
                </c:pt>
                <c:pt idx="67">
                  <c:v>40697</c:v>
                </c:pt>
                <c:pt idx="68">
                  <c:v>40698</c:v>
                </c:pt>
                <c:pt idx="69">
                  <c:v>40699</c:v>
                </c:pt>
                <c:pt idx="70">
                  <c:v>40700</c:v>
                </c:pt>
                <c:pt idx="71">
                  <c:v>40701</c:v>
                </c:pt>
                <c:pt idx="72">
                  <c:v>40702</c:v>
                </c:pt>
                <c:pt idx="73">
                  <c:v>40703</c:v>
                </c:pt>
                <c:pt idx="74">
                  <c:v>40704</c:v>
                </c:pt>
                <c:pt idx="75">
                  <c:v>40705</c:v>
                </c:pt>
                <c:pt idx="76">
                  <c:v>40706</c:v>
                </c:pt>
                <c:pt idx="77">
                  <c:v>40707</c:v>
                </c:pt>
                <c:pt idx="78">
                  <c:v>40708</c:v>
                </c:pt>
                <c:pt idx="79">
                  <c:v>40709</c:v>
                </c:pt>
                <c:pt idx="80">
                  <c:v>40710</c:v>
                </c:pt>
                <c:pt idx="81">
                  <c:v>40711</c:v>
                </c:pt>
                <c:pt idx="82">
                  <c:v>40712</c:v>
                </c:pt>
                <c:pt idx="83">
                  <c:v>40713</c:v>
                </c:pt>
                <c:pt idx="84">
                  <c:v>40714</c:v>
                </c:pt>
                <c:pt idx="85">
                  <c:v>40715</c:v>
                </c:pt>
                <c:pt idx="86">
                  <c:v>40716</c:v>
                </c:pt>
                <c:pt idx="87">
                  <c:v>40717</c:v>
                </c:pt>
                <c:pt idx="88">
                  <c:v>40718</c:v>
                </c:pt>
                <c:pt idx="89">
                  <c:v>40719</c:v>
                </c:pt>
                <c:pt idx="90">
                  <c:v>40720</c:v>
                </c:pt>
                <c:pt idx="91">
                  <c:v>40721</c:v>
                </c:pt>
                <c:pt idx="92">
                  <c:v>40722</c:v>
                </c:pt>
                <c:pt idx="93">
                  <c:v>40723</c:v>
                </c:pt>
                <c:pt idx="94">
                  <c:v>40724</c:v>
                </c:pt>
                <c:pt idx="95">
                  <c:v>40725</c:v>
                </c:pt>
                <c:pt idx="96">
                  <c:v>40726</c:v>
                </c:pt>
                <c:pt idx="97">
                  <c:v>40727</c:v>
                </c:pt>
                <c:pt idx="98">
                  <c:v>40728</c:v>
                </c:pt>
                <c:pt idx="99">
                  <c:v>40729</c:v>
                </c:pt>
                <c:pt idx="100">
                  <c:v>40730</c:v>
                </c:pt>
                <c:pt idx="101">
                  <c:v>40731</c:v>
                </c:pt>
                <c:pt idx="102">
                  <c:v>40732</c:v>
                </c:pt>
                <c:pt idx="103">
                  <c:v>40733</c:v>
                </c:pt>
                <c:pt idx="104">
                  <c:v>40734</c:v>
                </c:pt>
                <c:pt idx="105">
                  <c:v>40735</c:v>
                </c:pt>
                <c:pt idx="106">
                  <c:v>40736</c:v>
                </c:pt>
                <c:pt idx="107">
                  <c:v>40737</c:v>
                </c:pt>
                <c:pt idx="108">
                  <c:v>40738</c:v>
                </c:pt>
                <c:pt idx="109">
                  <c:v>40739</c:v>
                </c:pt>
                <c:pt idx="110">
                  <c:v>40740</c:v>
                </c:pt>
                <c:pt idx="111">
                  <c:v>40741</c:v>
                </c:pt>
                <c:pt idx="112">
                  <c:v>40742</c:v>
                </c:pt>
                <c:pt idx="113">
                  <c:v>40743</c:v>
                </c:pt>
                <c:pt idx="114">
                  <c:v>40744</c:v>
                </c:pt>
                <c:pt idx="115">
                  <c:v>40745</c:v>
                </c:pt>
                <c:pt idx="116">
                  <c:v>40746</c:v>
                </c:pt>
                <c:pt idx="117">
                  <c:v>40747</c:v>
                </c:pt>
                <c:pt idx="118">
                  <c:v>40748</c:v>
                </c:pt>
                <c:pt idx="119">
                  <c:v>40749</c:v>
                </c:pt>
                <c:pt idx="120">
                  <c:v>40750</c:v>
                </c:pt>
                <c:pt idx="121">
                  <c:v>40751</c:v>
                </c:pt>
                <c:pt idx="122">
                  <c:v>40752</c:v>
                </c:pt>
                <c:pt idx="123">
                  <c:v>40753</c:v>
                </c:pt>
                <c:pt idx="124">
                  <c:v>40754</c:v>
                </c:pt>
                <c:pt idx="125">
                  <c:v>40755</c:v>
                </c:pt>
                <c:pt idx="126">
                  <c:v>40756</c:v>
                </c:pt>
                <c:pt idx="127">
                  <c:v>40757</c:v>
                </c:pt>
                <c:pt idx="128">
                  <c:v>40758</c:v>
                </c:pt>
                <c:pt idx="129">
                  <c:v>40759</c:v>
                </c:pt>
                <c:pt idx="130">
                  <c:v>40761</c:v>
                </c:pt>
                <c:pt idx="131">
                  <c:v>40762</c:v>
                </c:pt>
                <c:pt idx="132">
                  <c:v>40763</c:v>
                </c:pt>
                <c:pt idx="133">
                  <c:v>40764</c:v>
                </c:pt>
                <c:pt idx="134">
                  <c:v>40765</c:v>
                </c:pt>
                <c:pt idx="135">
                  <c:v>40766</c:v>
                </c:pt>
                <c:pt idx="136">
                  <c:v>40767</c:v>
                </c:pt>
                <c:pt idx="137">
                  <c:v>40768</c:v>
                </c:pt>
                <c:pt idx="138">
                  <c:v>40769</c:v>
                </c:pt>
                <c:pt idx="139">
                  <c:v>40770</c:v>
                </c:pt>
                <c:pt idx="140">
                  <c:v>40771</c:v>
                </c:pt>
                <c:pt idx="141">
                  <c:v>40772</c:v>
                </c:pt>
                <c:pt idx="142">
                  <c:v>40773</c:v>
                </c:pt>
                <c:pt idx="143">
                  <c:v>40774</c:v>
                </c:pt>
                <c:pt idx="144">
                  <c:v>40775</c:v>
                </c:pt>
                <c:pt idx="145">
                  <c:v>40776</c:v>
                </c:pt>
                <c:pt idx="146">
                  <c:v>40777</c:v>
                </c:pt>
                <c:pt idx="147">
                  <c:v>40778</c:v>
                </c:pt>
                <c:pt idx="148">
                  <c:v>40779</c:v>
                </c:pt>
                <c:pt idx="149">
                  <c:v>40780</c:v>
                </c:pt>
                <c:pt idx="150">
                  <c:v>40781</c:v>
                </c:pt>
                <c:pt idx="151">
                  <c:v>40782</c:v>
                </c:pt>
                <c:pt idx="152">
                  <c:v>40783</c:v>
                </c:pt>
                <c:pt idx="153">
                  <c:v>40784</c:v>
                </c:pt>
                <c:pt idx="154">
                  <c:v>40785</c:v>
                </c:pt>
                <c:pt idx="155">
                  <c:v>40786</c:v>
                </c:pt>
                <c:pt idx="156">
                  <c:v>40787</c:v>
                </c:pt>
                <c:pt idx="157">
                  <c:v>40788</c:v>
                </c:pt>
                <c:pt idx="158">
                  <c:v>40789</c:v>
                </c:pt>
                <c:pt idx="159">
                  <c:v>40790</c:v>
                </c:pt>
                <c:pt idx="160">
                  <c:v>40791</c:v>
                </c:pt>
                <c:pt idx="161">
                  <c:v>40792</c:v>
                </c:pt>
                <c:pt idx="162">
                  <c:v>40793</c:v>
                </c:pt>
                <c:pt idx="163">
                  <c:v>40794</c:v>
                </c:pt>
                <c:pt idx="164">
                  <c:v>40795</c:v>
                </c:pt>
                <c:pt idx="165">
                  <c:v>40796</c:v>
                </c:pt>
                <c:pt idx="166">
                  <c:v>40797</c:v>
                </c:pt>
                <c:pt idx="167">
                  <c:v>40798</c:v>
                </c:pt>
                <c:pt idx="168">
                  <c:v>40799</c:v>
                </c:pt>
                <c:pt idx="169">
                  <c:v>40800</c:v>
                </c:pt>
                <c:pt idx="170">
                  <c:v>40801</c:v>
                </c:pt>
                <c:pt idx="171">
                  <c:v>40802</c:v>
                </c:pt>
                <c:pt idx="172">
                  <c:v>40803</c:v>
                </c:pt>
                <c:pt idx="173">
                  <c:v>40804</c:v>
                </c:pt>
              </c:numCache>
            </c:numRef>
          </c:cat>
          <c:val>
            <c:numRef>
              <c:f>Sheet3!$F$2:$F$175</c:f>
              <c:numCache>
                <c:formatCode>General</c:formatCode>
                <c:ptCount val="174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15</c:v>
                </c:pt>
                <c:pt idx="4">
                  <c:v>49</c:v>
                </c:pt>
                <c:pt idx="5">
                  <c:v>134</c:v>
                </c:pt>
                <c:pt idx="6">
                  <c:v>188</c:v>
                </c:pt>
                <c:pt idx="7">
                  <c:v>107</c:v>
                </c:pt>
                <c:pt idx="8">
                  <c:v>264</c:v>
                </c:pt>
                <c:pt idx="9">
                  <c:v>108</c:v>
                </c:pt>
                <c:pt idx="10">
                  <c:v>220</c:v>
                </c:pt>
                <c:pt idx="11">
                  <c:v>191</c:v>
                </c:pt>
                <c:pt idx="12">
                  <c:v>63</c:v>
                </c:pt>
                <c:pt idx="13">
                  <c:v>392</c:v>
                </c:pt>
                <c:pt idx="14">
                  <c:v>539</c:v>
                </c:pt>
                <c:pt idx="15">
                  <c:v>361</c:v>
                </c:pt>
                <c:pt idx="16">
                  <c:v>221</c:v>
                </c:pt>
                <c:pt idx="17">
                  <c:v>192</c:v>
                </c:pt>
                <c:pt idx="18">
                  <c:v>362</c:v>
                </c:pt>
                <c:pt idx="19">
                  <c:v>379</c:v>
                </c:pt>
                <c:pt idx="20">
                  <c:v>429</c:v>
                </c:pt>
                <c:pt idx="21">
                  <c:v>409</c:v>
                </c:pt>
                <c:pt idx="22">
                  <c:v>297</c:v>
                </c:pt>
                <c:pt idx="23">
                  <c:v>178</c:v>
                </c:pt>
                <c:pt idx="24">
                  <c:v>299</c:v>
                </c:pt>
                <c:pt idx="25">
                  <c:v>203</c:v>
                </c:pt>
                <c:pt idx="26">
                  <c:v>150</c:v>
                </c:pt>
                <c:pt idx="27">
                  <c:v>1323</c:v>
                </c:pt>
                <c:pt idx="28">
                  <c:v>349</c:v>
                </c:pt>
                <c:pt idx="29">
                  <c:v>351</c:v>
                </c:pt>
                <c:pt idx="30">
                  <c:v>183</c:v>
                </c:pt>
                <c:pt idx="31">
                  <c:v>293</c:v>
                </c:pt>
                <c:pt idx="32">
                  <c:v>350</c:v>
                </c:pt>
                <c:pt idx="33">
                  <c:v>659</c:v>
                </c:pt>
                <c:pt idx="34">
                  <c:v>541</c:v>
                </c:pt>
                <c:pt idx="35">
                  <c:v>433</c:v>
                </c:pt>
                <c:pt idx="36">
                  <c:v>843</c:v>
                </c:pt>
                <c:pt idx="37">
                  <c:v>308</c:v>
                </c:pt>
                <c:pt idx="38">
                  <c:v>439</c:v>
                </c:pt>
                <c:pt idx="39">
                  <c:v>295</c:v>
                </c:pt>
                <c:pt idx="40">
                  <c:v>298</c:v>
                </c:pt>
                <c:pt idx="41">
                  <c:v>197</c:v>
                </c:pt>
                <c:pt idx="42">
                  <c:v>133</c:v>
                </c:pt>
                <c:pt idx="43">
                  <c:v>111</c:v>
                </c:pt>
                <c:pt idx="44">
                  <c:v>226</c:v>
                </c:pt>
                <c:pt idx="45">
                  <c:v>149</c:v>
                </c:pt>
                <c:pt idx="46">
                  <c:v>124</c:v>
                </c:pt>
                <c:pt idx="47">
                  <c:v>189</c:v>
                </c:pt>
                <c:pt idx="48">
                  <c:v>162</c:v>
                </c:pt>
                <c:pt idx="49">
                  <c:v>287</c:v>
                </c:pt>
                <c:pt idx="50">
                  <c:v>257</c:v>
                </c:pt>
                <c:pt idx="51">
                  <c:v>871</c:v>
                </c:pt>
                <c:pt idx="52">
                  <c:v>249</c:v>
                </c:pt>
                <c:pt idx="53">
                  <c:v>362</c:v>
                </c:pt>
                <c:pt idx="54">
                  <c:v>184</c:v>
                </c:pt>
                <c:pt idx="55">
                  <c:v>138</c:v>
                </c:pt>
                <c:pt idx="56">
                  <c:v>158</c:v>
                </c:pt>
                <c:pt idx="57">
                  <c:v>90</c:v>
                </c:pt>
                <c:pt idx="58">
                  <c:v>196</c:v>
                </c:pt>
                <c:pt idx="59">
                  <c:v>115</c:v>
                </c:pt>
                <c:pt idx="60">
                  <c:v>186</c:v>
                </c:pt>
                <c:pt idx="61">
                  <c:v>95</c:v>
                </c:pt>
                <c:pt idx="62">
                  <c:v>198</c:v>
                </c:pt>
                <c:pt idx="63">
                  <c:v>59</c:v>
                </c:pt>
                <c:pt idx="64">
                  <c:v>136</c:v>
                </c:pt>
                <c:pt idx="65">
                  <c:v>147</c:v>
                </c:pt>
                <c:pt idx="66">
                  <c:v>80</c:v>
                </c:pt>
                <c:pt idx="67">
                  <c:v>112</c:v>
                </c:pt>
                <c:pt idx="68">
                  <c:v>408</c:v>
                </c:pt>
                <c:pt idx="69">
                  <c:v>462</c:v>
                </c:pt>
                <c:pt idx="70">
                  <c:v>135</c:v>
                </c:pt>
                <c:pt idx="71">
                  <c:v>127</c:v>
                </c:pt>
                <c:pt idx="72">
                  <c:v>122</c:v>
                </c:pt>
                <c:pt idx="73">
                  <c:v>234</c:v>
                </c:pt>
                <c:pt idx="74">
                  <c:v>123</c:v>
                </c:pt>
                <c:pt idx="75">
                  <c:v>119</c:v>
                </c:pt>
                <c:pt idx="76">
                  <c:v>122</c:v>
                </c:pt>
                <c:pt idx="77">
                  <c:v>138</c:v>
                </c:pt>
                <c:pt idx="78">
                  <c:v>248</c:v>
                </c:pt>
                <c:pt idx="79">
                  <c:v>342</c:v>
                </c:pt>
                <c:pt idx="80">
                  <c:v>155</c:v>
                </c:pt>
                <c:pt idx="81">
                  <c:v>266</c:v>
                </c:pt>
                <c:pt idx="82">
                  <c:v>276</c:v>
                </c:pt>
                <c:pt idx="83">
                  <c:v>668</c:v>
                </c:pt>
                <c:pt idx="84">
                  <c:v>353</c:v>
                </c:pt>
                <c:pt idx="85">
                  <c:v>318</c:v>
                </c:pt>
                <c:pt idx="86">
                  <c:v>238</c:v>
                </c:pt>
                <c:pt idx="87">
                  <c:v>255</c:v>
                </c:pt>
                <c:pt idx="88">
                  <c:v>254</c:v>
                </c:pt>
                <c:pt idx="89">
                  <c:v>409</c:v>
                </c:pt>
                <c:pt idx="90">
                  <c:v>180</c:v>
                </c:pt>
                <c:pt idx="91">
                  <c:v>236</c:v>
                </c:pt>
                <c:pt idx="92">
                  <c:v>137</c:v>
                </c:pt>
                <c:pt idx="93">
                  <c:v>70</c:v>
                </c:pt>
                <c:pt idx="94">
                  <c:v>197</c:v>
                </c:pt>
                <c:pt idx="95">
                  <c:v>195</c:v>
                </c:pt>
                <c:pt idx="96">
                  <c:v>326</c:v>
                </c:pt>
                <c:pt idx="97">
                  <c:v>216</c:v>
                </c:pt>
                <c:pt idx="98">
                  <c:v>91</c:v>
                </c:pt>
                <c:pt idx="99">
                  <c:v>265</c:v>
                </c:pt>
                <c:pt idx="100">
                  <c:v>116</c:v>
                </c:pt>
                <c:pt idx="101">
                  <c:v>240</c:v>
                </c:pt>
                <c:pt idx="102">
                  <c:v>194</c:v>
                </c:pt>
                <c:pt idx="103">
                  <c:v>250</c:v>
                </c:pt>
                <c:pt idx="104">
                  <c:v>241</c:v>
                </c:pt>
                <c:pt idx="105">
                  <c:v>125</c:v>
                </c:pt>
                <c:pt idx="106">
                  <c:v>187</c:v>
                </c:pt>
                <c:pt idx="107">
                  <c:v>159</c:v>
                </c:pt>
                <c:pt idx="108">
                  <c:v>210</c:v>
                </c:pt>
                <c:pt idx="109">
                  <c:v>265</c:v>
                </c:pt>
                <c:pt idx="110">
                  <c:v>351</c:v>
                </c:pt>
                <c:pt idx="111">
                  <c:v>171</c:v>
                </c:pt>
                <c:pt idx="112">
                  <c:v>210</c:v>
                </c:pt>
                <c:pt idx="113">
                  <c:v>78</c:v>
                </c:pt>
                <c:pt idx="114">
                  <c:v>93</c:v>
                </c:pt>
                <c:pt idx="115">
                  <c:v>196</c:v>
                </c:pt>
                <c:pt idx="116">
                  <c:v>107</c:v>
                </c:pt>
                <c:pt idx="117">
                  <c:v>185</c:v>
                </c:pt>
                <c:pt idx="118">
                  <c:v>142</c:v>
                </c:pt>
                <c:pt idx="119">
                  <c:v>50</c:v>
                </c:pt>
                <c:pt idx="120">
                  <c:v>165</c:v>
                </c:pt>
                <c:pt idx="121">
                  <c:v>119</c:v>
                </c:pt>
                <c:pt idx="122">
                  <c:v>17</c:v>
                </c:pt>
                <c:pt idx="123">
                  <c:v>27</c:v>
                </c:pt>
                <c:pt idx="124">
                  <c:v>21</c:v>
                </c:pt>
                <c:pt idx="125">
                  <c:v>118</c:v>
                </c:pt>
                <c:pt idx="126">
                  <c:v>135</c:v>
                </c:pt>
                <c:pt idx="127">
                  <c:v>89</c:v>
                </c:pt>
                <c:pt idx="128">
                  <c:v>74</c:v>
                </c:pt>
                <c:pt idx="129">
                  <c:v>45</c:v>
                </c:pt>
                <c:pt idx="130">
                  <c:v>40</c:v>
                </c:pt>
                <c:pt idx="131">
                  <c:v>10</c:v>
                </c:pt>
                <c:pt idx="132">
                  <c:v>34</c:v>
                </c:pt>
                <c:pt idx="133">
                  <c:v>60</c:v>
                </c:pt>
                <c:pt idx="134">
                  <c:v>19</c:v>
                </c:pt>
                <c:pt idx="135">
                  <c:v>78</c:v>
                </c:pt>
                <c:pt idx="136">
                  <c:v>19</c:v>
                </c:pt>
                <c:pt idx="137">
                  <c:v>85</c:v>
                </c:pt>
                <c:pt idx="138">
                  <c:v>2</c:v>
                </c:pt>
                <c:pt idx="139">
                  <c:v>37</c:v>
                </c:pt>
                <c:pt idx="140">
                  <c:v>5</c:v>
                </c:pt>
                <c:pt idx="141">
                  <c:v>95</c:v>
                </c:pt>
                <c:pt idx="142">
                  <c:v>23</c:v>
                </c:pt>
                <c:pt idx="143">
                  <c:v>25</c:v>
                </c:pt>
                <c:pt idx="144">
                  <c:v>37</c:v>
                </c:pt>
                <c:pt idx="145">
                  <c:v>53</c:v>
                </c:pt>
                <c:pt idx="146">
                  <c:v>55</c:v>
                </c:pt>
                <c:pt idx="147">
                  <c:v>55</c:v>
                </c:pt>
                <c:pt idx="148">
                  <c:v>36</c:v>
                </c:pt>
                <c:pt idx="149">
                  <c:v>43</c:v>
                </c:pt>
                <c:pt idx="150">
                  <c:v>71</c:v>
                </c:pt>
                <c:pt idx="151">
                  <c:v>27</c:v>
                </c:pt>
                <c:pt idx="152">
                  <c:v>34</c:v>
                </c:pt>
                <c:pt idx="153">
                  <c:v>85</c:v>
                </c:pt>
                <c:pt idx="154">
                  <c:v>70</c:v>
                </c:pt>
                <c:pt idx="155">
                  <c:v>92</c:v>
                </c:pt>
                <c:pt idx="156">
                  <c:v>172</c:v>
                </c:pt>
                <c:pt idx="157">
                  <c:v>271</c:v>
                </c:pt>
                <c:pt idx="158">
                  <c:v>196</c:v>
                </c:pt>
                <c:pt idx="159">
                  <c:v>191</c:v>
                </c:pt>
                <c:pt idx="160">
                  <c:v>232</c:v>
                </c:pt>
                <c:pt idx="161">
                  <c:v>279</c:v>
                </c:pt>
                <c:pt idx="162">
                  <c:v>327</c:v>
                </c:pt>
                <c:pt idx="163">
                  <c:v>153</c:v>
                </c:pt>
                <c:pt idx="164">
                  <c:v>189</c:v>
                </c:pt>
                <c:pt idx="165">
                  <c:v>215</c:v>
                </c:pt>
                <c:pt idx="166">
                  <c:v>111</c:v>
                </c:pt>
                <c:pt idx="167">
                  <c:v>206</c:v>
                </c:pt>
                <c:pt idx="168">
                  <c:v>91</c:v>
                </c:pt>
                <c:pt idx="169">
                  <c:v>87</c:v>
                </c:pt>
                <c:pt idx="170">
                  <c:v>113</c:v>
                </c:pt>
                <c:pt idx="171">
                  <c:v>126</c:v>
                </c:pt>
                <c:pt idx="172">
                  <c:v>83</c:v>
                </c:pt>
                <c:pt idx="173">
                  <c:v>44</c:v>
                </c:pt>
              </c:numCache>
            </c:numRef>
          </c:val>
        </c:ser>
        <c:gapWidth val="30"/>
        <c:axId val="130191744"/>
        <c:axId val="130193280"/>
      </c:barChart>
      <c:dateAx>
        <c:axId val="130191744"/>
        <c:scaling>
          <c:orientation val="minMax"/>
          <c:min val="40634"/>
        </c:scaling>
        <c:axPos val="b"/>
        <c:minorGridlines>
          <c:spPr>
            <a:ln>
              <a:prstDash val="sysDot"/>
            </a:ln>
          </c:spPr>
        </c:minorGridlines>
        <c:numFmt formatCode="yyyy/mm/dd" sourceLinked="1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30193280"/>
        <c:crosses val="autoZero"/>
        <c:auto val="1"/>
        <c:lblOffset val="100"/>
      </c:dateAx>
      <c:valAx>
        <c:axId val="1301932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3019174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AB321-0A60-45F1-835B-81B9DA043214}" type="datetimeFigureOut">
              <a:rPr kumimoji="1" lang="ja-JP" altLang="en-US" smtClean="0"/>
              <a:pPr/>
              <a:t>2011/9/19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84246-E8EF-4641-9760-BAD61EF7BE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BF0-30E0-4120-BC8B-2D534E952366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4BFC-3D8F-4ED6-A6F4-1FD74B220A22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8BC5-CBA8-4B2B-B2F6-C721F1F283A7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28B3-FD51-482F-BAA4-82111A17539E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07EE-9559-410A-8CAC-5879D7B5ED08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364B-0A8E-44B3-81F5-8AE35031078A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0BC-F55B-419A-9D41-2F13E27A90E8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ECBF-C2AC-4ECF-BF8B-AA22B3A54255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D937-4D31-4214-B3E8-AC135B54D1ED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07CD-162E-4DC6-A23C-B8110BCADFFC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A5A2-8EB8-4576-B3FC-5B486BCF4870}" type="datetime1">
              <a:rPr kumimoji="1" lang="ja-JP" altLang="en-US" smtClean="0"/>
              <a:pPr/>
              <a:t>2011/9/19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55923AED-A905-4C7D-983B-2E19AD9ECB12}" type="datetime1">
              <a:rPr lang="ja-JP" altLang="en-US" smtClean="0"/>
              <a:pPr/>
              <a:t>2011/9/19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58635BB7-9BCA-4FE0-A7EA-75B10E59DADB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witter.com/tmasa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216023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saveMLAK</a:t>
            </a:r>
            <a:r>
              <a:rPr lang="ja-JP" altLang="en-US" dirty="0"/>
              <a:t>ウィキのこれまでと</a:t>
            </a:r>
            <a:r>
              <a:rPr lang="ja-JP" altLang="en-US" dirty="0" smtClean="0"/>
              <a:t>現状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sz="3600" dirty="0" smtClean="0">
                <a:solidFill>
                  <a:schemeClr val="accent3"/>
                </a:solidFill>
              </a:rPr>
              <a:t>（ウィキへの登録編集の状況を中心に）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200800" cy="144016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高久 雅生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（</a:t>
            </a:r>
            <a:r>
              <a:rPr lang="en-US" altLang="ja-JP" dirty="0" smtClean="0">
                <a:solidFill>
                  <a:schemeClr val="tx1"/>
                </a:solidFill>
              </a:rPr>
              <a:t>saveMLAK</a:t>
            </a:r>
            <a:r>
              <a:rPr lang="ja-JP" altLang="en-US" dirty="0" smtClean="0">
                <a:solidFill>
                  <a:schemeClr val="tx1"/>
                </a:solidFill>
              </a:rPr>
              <a:t>システム担当）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  <a:hlinkClick r:id="rId2"/>
              </a:rPr>
              <a:t>@tmasao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月ごとの上位編集回数ユーザ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351518" cy="54864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11518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</a:tblGrid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Yegusa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Masao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OpenID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ユーザ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Yukikumo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T.kawakami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Simaneko patara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Azusacchi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ECHIGOSENNNIN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Mochidam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Waterperiod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Yukikumo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Simaneko patara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Masao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T.kawakami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Stkyoshima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Baronagon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Yegusa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ECHIGOSENNNIN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Bouvardia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Museumya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Simaneko patara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Stkyoshima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T.kawakami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Yegusa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Baronagon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Waterperiod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ふじたまさえ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Yukom622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Lomolib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 niiyan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Simaneko patara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Stkyoshima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Masao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T.kawakami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Waterperiod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Bouvardia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Yegusa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 niiyan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Ask 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Baronagon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8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 niiyan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Bouvardia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Stkyoshima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Masao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Yegusa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T.kawakami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Tsubosh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Arg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Baronagon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Yukikumo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9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Minoritomizawa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Masao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Stkyoshima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T.kawakami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Yegusa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Bouvardia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 niiyan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Kabe</a:t>
                      </a:r>
                      <a:r>
                        <a:rPr kumimoji="1" lang="en-US" altLang="ja-JP" baseline="0" dirty="0" smtClean="0"/>
                        <a:t> dtk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Waterperiod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Lomolib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データを中心に</a:t>
            </a:r>
            <a:r>
              <a:rPr lang="ja-JP" altLang="en-US" sz="4000" dirty="0"/>
              <a:t>、</a:t>
            </a:r>
            <a:r>
              <a:rPr kumimoji="1" lang="ja-JP" altLang="en-US" sz="4000" dirty="0" smtClean="0"/>
              <a:t>半年を振り返る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ja-JP" altLang="en-US" dirty="0"/>
              <a:t>登録</a:t>
            </a:r>
            <a:r>
              <a:rPr lang="ja-JP" altLang="en-US" dirty="0" smtClean="0"/>
              <a:t>された施設情報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全体の状況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M, L, A, K </a:t>
            </a:r>
            <a:r>
              <a:rPr lang="ja-JP" altLang="en-US" dirty="0" smtClean="0"/>
              <a:t>それぞれの館種ごとに。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投稿・編集された方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誰が寄稿しているのか</a:t>
            </a:r>
            <a:r>
              <a:rPr lang="en-US" altLang="ja-JP" dirty="0" smtClean="0"/>
              <a:t>?</a:t>
            </a:r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施設登録編集の内実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968552"/>
          </a:xfrm>
        </p:spPr>
        <p:txBody>
          <a:bodyPr/>
          <a:lstStyle/>
          <a:p>
            <a:r>
              <a:rPr kumimoji="1" lang="en-US" altLang="ja-JP" dirty="0" smtClean="0"/>
              <a:t>M</a:t>
            </a:r>
            <a:r>
              <a:rPr kumimoji="1" lang="ja-JP" altLang="en-US" dirty="0" smtClean="0"/>
              <a:t>（博物館）</a:t>
            </a:r>
            <a:r>
              <a:rPr lang="en-US" altLang="ja-JP" dirty="0" smtClean="0"/>
              <a:t>5,439</a:t>
            </a:r>
            <a:endParaRPr kumimoji="1" lang="en-US" altLang="ja-JP" dirty="0" smtClean="0"/>
          </a:p>
          <a:p>
            <a:r>
              <a:rPr lang="en-US" altLang="ja-JP" dirty="0" smtClean="0"/>
              <a:t>L</a:t>
            </a:r>
            <a:r>
              <a:rPr lang="ja-JP" altLang="en-US" dirty="0" smtClean="0"/>
              <a:t>（図書館）</a:t>
            </a:r>
            <a:r>
              <a:rPr lang="en-US" altLang="ja-JP" dirty="0" smtClean="0"/>
              <a:t> 1,787</a:t>
            </a:r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（文書館）</a:t>
            </a:r>
            <a:r>
              <a:rPr lang="en-US" altLang="ja-JP" dirty="0" smtClean="0"/>
              <a:t>    163</a:t>
            </a:r>
            <a:endParaRPr kumimoji="1" lang="en-US" altLang="ja-JP" dirty="0" smtClean="0"/>
          </a:p>
          <a:p>
            <a:r>
              <a:rPr lang="en-US" altLang="ja-JP" dirty="0" smtClean="0"/>
              <a:t>K</a:t>
            </a:r>
            <a:r>
              <a:rPr lang="ja-JP" altLang="en-US" dirty="0" smtClean="0"/>
              <a:t>（公民館）</a:t>
            </a:r>
            <a:r>
              <a:rPr lang="en-US" altLang="ja-JP" dirty="0" smtClean="0"/>
              <a:t> 6,633</a:t>
            </a:r>
            <a:r>
              <a:rPr lang="ja-JP" altLang="en-US" dirty="0" smtClean="0"/>
              <a:t> </a:t>
            </a:r>
            <a:endParaRPr lang="en-US" altLang="ja-JP" dirty="0" smtClean="0"/>
          </a:p>
        </p:txBody>
      </p:sp>
      <p:graphicFrame>
        <p:nvGraphicFramePr>
          <p:cNvPr id="4" name="グラフ 3"/>
          <p:cNvGraphicFramePr/>
          <p:nvPr/>
        </p:nvGraphicFramePr>
        <p:xfrm>
          <a:off x="4211960" y="1412776"/>
          <a:ext cx="52560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719709" y="4437112"/>
            <a:ext cx="238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/>
              <a:t>※2011</a:t>
            </a:r>
            <a:r>
              <a:rPr lang="ja-JP" altLang="en-US" u="sng" dirty="0" smtClean="0"/>
              <a:t>年</a:t>
            </a:r>
            <a:r>
              <a:rPr lang="en-US" altLang="ja-JP" u="sng" dirty="0" smtClean="0"/>
              <a:t>9</a:t>
            </a:r>
            <a:r>
              <a:rPr lang="ja-JP" altLang="en-US" u="sng" dirty="0" smtClean="0"/>
              <a:t>月</a:t>
            </a:r>
            <a:r>
              <a:rPr lang="en-US" altLang="ja-JP" u="sng" dirty="0" smtClean="0"/>
              <a:t>19</a:t>
            </a:r>
            <a:r>
              <a:rPr lang="ja-JP" altLang="en-US" u="sng" dirty="0" smtClean="0"/>
              <a:t>日時点</a:t>
            </a:r>
            <a:endParaRPr kumimoji="1" lang="ja-JP" altLang="en-US" u="sng" dirty="0"/>
          </a:p>
        </p:txBody>
      </p:sp>
      <p:sp>
        <p:nvSpPr>
          <p:cNvPr id="6" name="雲形吹き出し 5"/>
          <p:cNvSpPr/>
          <p:nvPr/>
        </p:nvSpPr>
        <p:spPr>
          <a:xfrm>
            <a:off x="251520" y="4149080"/>
            <a:ext cx="4608512" cy="2708920"/>
          </a:xfrm>
          <a:prstGeom prst="cloudCallout">
            <a:avLst>
              <a:gd name="adj1" fmla="val 16910"/>
              <a:gd name="adj2" fmla="val -6319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東日本大震災の</a:t>
            </a:r>
            <a:r>
              <a:rPr kumimoji="1" lang="ja-JP" altLang="en-US" sz="2800" dirty="0" smtClean="0"/>
              <a:t>施設被災・救援情報の登録としては落ち着きつつある現状</a:t>
            </a:r>
            <a:endParaRPr kumimoji="1" lang="ja-JP" altLang="en-US" sz="28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 noGrp="1"/>
          </p:cNvGraphicFramePr>
          <p:nvPr/>
        </p:nvGraphicFramePr>
        <p:xfrm>
          <a:off x="0" y="1"/>
          <a:ext cx="946854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線吹き出し 3 (枠付き) 4"/>
          <p:cNvSpPr/>
          <p:nvPr/>
        </p:nvSpPr>
        <p:spPr>
          <a:xfrm>
            <a:off x="1475656" y="1124744"/>
            <a:ext cx="2232248" cy="126072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37184"/>
              <a:gd name="adj8" fmla="val 332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Consolas" pitchFamily="49" charset="0"/>
                <a:ea typeface="メイリオ" pitchFamily="50" charset="-128"/>
                <a:cs typeface="Consolas" pitchFamily="49" charset="0"/>
              </a:rPr>
              <a:t>M:</a:t>
            </a:r>
            <a:r>
              <a:rPr kumimoji="1" lang="ja-JP" altLang="en-US" sz="2000" dirty="0" smtClean="0">
                <a:latin typeface="Consolas" pitchFamily="49" charset="0"/>
                <a:ea typeface="メイリオ" pitchFamily="50" charset="-128"/>
                <a:cs typeface="Consolas" pitchFamily="49" charset="0"/>
              </a:rPr>
              <a:t>博物館リストの登録（インターネットミュージアム由来）</a:t>
            </a:r>
            <a:endParaRPr kumimoji="1" lang="ja-JP" altLang="en-US" sz="2000" dirty="0">
              <a:latin typeface="Consolas" pitchFamily="49" charset="0"/>
              <a:ea typeface="メイリオ" pitchFamily="50" charset="-128"/>
              <a:cs typeface="Consolas" pitchFamily="49" charset="0"/>
            </a:endParaRPr>
          </a:p>
        </p:txBody>
      </p:sp>
      <p:sp>
        <p:nvSpPr>
          <p:cNvPr id="6" name="線吹き出し 3 (枠付き) 5"/>
          <p:cNvSpPr/>
          <p:nvPr/>
        </p:nvSpPr>
        <p:spPr>
          <a:xfrm>
            <a:off x="4355976" y="44624"/>
            <a:ext cx="2232248" cy="10080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14374"/>
              <a:gd name="adj8" fmla="val 54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Consolas" pitchFamily="49" charset="0"/>
                <a:ea typeface="メイリオ" pitchFamily="50" charset="-128"/>
                <a:cs typeface="Consolas" pitchFamily="49" charset="0"/>
              </a:rPr>
              <a:t>K: </a:t>
            </a:r>
            <a:r>
              <a:rPr kumimoji="1" lang="ja-JP" altLang="en-US" sz="2000" dirty="0" smtClean="0">
                <a:latin typeface="Consolas" pitchFamily="49" charset="0"/>
                <a:ea typeface="メイリオ" pitchFamily="50" charset="-128"/>
                <a:cs typeface="Consolas" pitchFamily="49" charset="0"/>
              </a:rPr>
              <a:t>公民館リストの登録（全国公民館連合会由来）</a:t>
            </a:r>
            <a:endParaRPr kumimoji="1" lang="ja-JP" altLang="en-US" sz="2000" dirty="0">
              <a:latin typeface="Consolas" pitchFamily="49" charset="0"/>
              <a:ea typeface="メイリオ" pitchFamily="50" charset="-128"/>
              <a:cs typeface="Consolas" pitchFamily="49" charset="0"/>
            </a:endParaRPr>
          </a:p>
        </p:txBody>
      </p:sp>
      <p:sp>
        <p:nvSpPr>
          <p:cNvPr id="7" name="上矢印 6"/>
          <p:cNvSpPr/>
          <p:nvPr/>
        </p:nvSpPr>
        <p:spPr>
          <a:xfrm>
            <a:off x="3203880" y="328498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上矢印 7"/>
          <p:cNvSpPr/>
          <p:nvPr/>
        </p:nvSpPr>
        <p:spPr>
          <a:xfrm>
            <a:off x="2123760" y="4750902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上矢印 8"/>
          <p:cNvSpPr/>
          <p:nvPr/>
        </p:nvSpPr>
        <p:spPr>
          <a:xfrm>
            <a:off x="2386034" y="3429000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上矢印 9"/>
          <p:cNvSpPr/>
          <p:nvPr/>
        </p:nvSpPr>
        <p:spPr>
          <a:xfrm>
            <a:off x="3970210" y="3187258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上矢印 10"/>
          <p:cNvSpPr/>
          <p:nvPr/>
        </p:nvSpPr>
        <p:spPr>
          <a:xfrm>
            <a:off x="4211992" y="3120476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上矢印 11"/>
          <p:cNvSpPr/>
          <p:nvPr/>
        </p:nvSpPr>
        <p:spPr>
          <a:xfrm>
            <a:off x="4716048" y="184482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上矢印 12"/>
          <p:cNvSpPr/>
          <p:nvPr/>
        </p:nvSpPr>
        <p:spPr>
          <a:xfrm>
            <a:off x="5580144" y="1412776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5047157" y="4509120"/>
            <a:ext cx="4032448" cy="432048"/>
          </a:xfrm>
          <a:prstGeom prst="round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上矢印は「ウィキ編集祭り」開催日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67926" y="116632"/>
            <a:ext cx="226857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ページ登録数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/>
          <p:nvPr/>
        </p:nvGraphicFramePr>
        <p:xfrm>
          <a:off x="0" y="0"/>
          <a:ext cx="946854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上矢印 4"/>
          <p:cNvSpPr/>
          <p:nvPr/>
        </p:nvSpPr>
        <p:spPr>
          <a:xfrm>
            <a:off x="3159977" y="4069459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上矢印 5"/>
          <p:cNvSpPr/>
          <p:nvPr/>
        </p:nvSpPr>
        <p:spPr>
          <a:xfrm>
            <a:off x="2157131" y="4750942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上矢印 6"/>
          <p:cNvSpPr/>
          <p:nvPr/>
        </p:nvSpPr>
        <p:spPr>
          <a:xfrm>
            <a:off x="2380768" y="4501507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上矢印 7"/>
          <p:cNvSpPr/>
          <p:nvPr/>
        </p:nvSpPr>
        <p:spPr>
          <a:xfrm>
            <a:off x="3918694" y="3781467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上矢印 8"/>
          <p:cNvSpPr/>
          <p:nvPr/>
        </p:nvSpPr>
        <p:spPr>
          <a:xfrm>
            <a:off x="4240097" y="3526766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上矢印 9"/>
          <p:cNvSpPr/>
          <p:nvPr/>
        </p:nvSpPr>
        <p:spPr>
          <a:xfrm>
            <a:off x="4672145" y="3205363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上矢印 10"/>
          <p:cNvSpPr/>
          <p:nvPr/>
        </p:nvSpPr>
        <p:spPr>
          <a:xfrm>
            <a:off x="5497604" y="2354186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1475656" y="404664"/>
            <a:ext cx="3744416" cy="1584176"/>
          </a:xfrm>
          <a:prstGeom prst="round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（参考までに）ボットによる一括登録分を省いたグラフを描くと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047157" y="4509120"/>
            <a:ext cx="4032448" cy="432048"/>
          </a:xfrm>
          <a:prstGeom prst="round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上矢印は「ウィキ編集祭り」開催日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67926" y="97468"/>
            <a:ext cx="226857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ページ登録数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0" y="0"/>
          <a:ext cx="939653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55499" y="97468"/>
            <a:ext cx="16209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編集</a:t>
            </a:r>
            <a:r>
              <a:rPr lang="ja-JP" altLang="en-US" sz="2800" dirty="0" smtClean="0"/>
              <a:t>回数</a:t>
            </a:r>
            <a:endParaRPr kumimoji="1" lang="ja-JP" altLang="en-US" sz="2800" dirty="0"/>
          </a:p>
        </p:txBody>
      </p:sp>
      <p:sp>
        <p:nvSpPr>
          <p:cNvPr id="8" name="上矢印 7"/>
          <p:cNvSpPr/>
          <p:nvPr/>
        </p:nvSpPr>
        <p:spPr>
          <a:xfrm flipV="1">
            <a:off x="2098002" y="4466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上矢印 8"/>
          <p:cNvSpPr/>
          <p:nvPr/>
        </p:nvSpPr>
        <p:spPr>
          <a:xfrm flipV="1">
            <a:off x="2339752" y="4462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上矢印 9"/>
          <p:cNvSpPr/>
          <p:nvPr/>
        </p:nvSpPr>
        <p:spPr>
          <a:xfrm flipV="1">
            <a:off x="3178122" y="4462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上矢印 10"/>
          <p:cNvSpPr/>
          <p:nvPr/>
        </p:nvSpPr>
        <p:spPr>
          <a:xfrm flipV="1">
            <a:off x="3995936" y="4462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上矢印 11"/>
          <p:cNvSpPr/>
          <p:nvPr/>
        </p:nvSpPr>
        <p:spPr>
          <a:xfrm flipV="1">
            <a:off x="4284000" y="4462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上矢印 12"/>
          <p:cNvSpPr/>
          <p:nvPr/>
        </p:nvSpPr>
        <p:spPr>
          <a:xfrm flipV="1">
            <a:off x="4690290" y="4462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上矢印 13"/>
          <p:cNvSpPr/>
          <p:nvPr/>
        </p:nvSpPr>
        <p:spPr>
          <a:xfrm flipV="1">
            <a:off x="5436128" y="44624"/>
            <a:ext cx="288000" cy="3600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月ごとに、</a:t>
            </a:r>
            <a:r>
              <a:rPr kumimoji="1" lang="ja-JP" altLang="en-US" dirty="0" smtClean="0"/>
              <a:t>編集数をみると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月：</a:t>
            </a:r>
            <a:r>
              <a:rPr kumimoji="1" lang="en-US" altLang="ja-JP" dirty="0" smtClean="0"/>
              <a:t>186</a:t>
            </a:r>
            <a:r>
              <a:rPr kumimoji="1" lang="ja-JP" altLang="en-US" dirty="0" smtClean="0"/>
              <a:t>ユーザ</a:t>
            </a:r>
            <a:r>
              <a:rPr kumimoji="1" lang="en-US" altLang="ja-JP" dirty="0" smtClean="0"/>
              <a:t>		9,243</a:t>
            </a:r>
            <a:r>
              <a:rPr kumimoji="1" lang="ja-JP" altLang="en-US" dirty="0" smtClean="0"/>
              <a:t>回</a:t>
            </a:r>
            <a:endParaRPr lang="en-US" altLang="ja-JP" dirty="0" smtClean="0"/>
          </a:p>
          <a:p>
            <a:r>
              <a:rPr lang="en-US" altLang="ja-JP" dirty="0" smtClean="0"/>
              <a:t>5</a:t>
            </a:r>
            <a:r>
              <a:rPr lang="ja-JP" altLang="en-US" dirty="0" smtClean="0"/>
              <a:t>月：  </a:t>
            </a:r>
            <a:r>
              <a:rPr lang="en-US" altLang="ja-JP" dirty="0" smtClean="0"/>
              <a:t>99</a:t>
            </a:r>
            <a:r>
              <a:rPr lang="ja-JP" altLang="en-US" dirty="0" smtClean="0"/>
              <a:t>ユーザ</a:t>
            </a:r>
            <a:r>
              <a:rPr lang="en-US" altLang="ja-JP" dirty="0" smtClean="0"/>
              <a:t>		8,052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kumimoji="1" lang="en-US" altLang="ja-JP" dirty="0" smtClean="0"/>
              <a:t>6</a:t>
            </a:r>
            <a:r>
              <a:rPr kumimoji="1" lang="ja-JP" altLang="en-US" dirty="0" smtClean="0"/>
              <a:t>月：</a:t>
            </a:r>
            <a:r>
              <a:rPr lang="en-US" altLang="ja-JP" dirty="0" smtClean="0"/>
              <a:t>  99</a:t>
            </a:r>
            <a:r>
              <a:rPr lang="ja-JP" altLang="en-US" dirty="0" smtClean="0"/>
              <a:t>ユーザ</a:t>
            </a:r>
            <a:r>
              <a:rPr lang="en-US" altLang="ja-JP" dirty="0" smtClean="0"/>
              <a:t>		6,933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lang="en-US" altLang="ja-JP" dirty="0" smtClean="0"/>
              <a:t>7</a:t>
            </a:r>
            <a:r>
              <a:rPr lang="ja-JP" altLang="en-US" dirty="0" smtClean="0"/>
              <a:t>月：</a:t>
            </a:r>
            <a:r>
              <a:rPr lang="en-US" altLang="ja-JP" dirty="0" smtClean="0"/>
              <a:t>106</a:t>
            </a:r>
            <a:r>
              <a:rPr lang="ja-JP" altLang="en-US" dirty="0" smtClean="0"/>
              <a:t>ユーザ</a:t>
            </a:r>
            <a:r>
              <a:rPr lang="en-US" altLang="ja-JP" dirty="0" smtClean="0"/>
              <a:t>		5,135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月：  </a:t>
            </a:r>
            <a:r>
              <a:rPr kumimoji="1" lang="en-US" altLang="ja-JP" dirty="0" smtClean="0"/>
              <a:t>59</a:t>
            </a:r>
            <a:r>
              <a:rPr lang="ja-JP" altLang="en-US" dirty="0" smtClean="0"/>
              <a:t>ユーザ</a:t>
            </a:r>
            <a:r>
              <a:rPr lang="en-US" altLang="ja-JP" dirty="0" smtClean="0"/>
              <a:t>		1,533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lang="en-US" altLang="ja-JP" dirty="0" smtClean="0"/>
              <a:t>9</a:t>
            </a:r>
            <a:r>
              <a:rPr lang="ja-JP" altLang="en-US" dirty="0" smtClean="0"/>
              <a:t>月： </a:t>
            </a:r>
            <a:r>
              <a:rPr lang="en-US" altLang="ja-JP" dirty="0" smtClean="0"/>
              <a:t>(49</a:t>
            </a:r>
            <a:r>
              <a:rPr lang="ja-JP" altLang="en-US" dirty="0" smtClean="0"/>
              <a:t>ユーザ</a:t>
            </a:r>
            <a:r>
              <a:rPr lang="en-US" altLang="ja-JP" dirty="0" smtClean="0"/>
              <a:t>)		3,086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>
                <a:solidFill>
                  <a:srgbClr val="C00000"/>
                </a:solidFill>
              </a:rPr>
              <a:t>→ </a:t>
            </a:r>
            <a:r>
              <a:rPr lang="en-US" altLang="ja-JP" dirty="0" smtClean="0">
                <a:solidFill>
                  <a:srgbClr val="C00000"/>
                </a:solidFill>
              </a:rPr>
              <a:t>8</a:t>
            </a:r>
            <a:r>
              <a:rPr lang="ja-JP" altLang="en-US" dirty="0" smtClean="0">
                <a:solidFill>
                  <a:srgbClr val="C00000"/>
                </a:solidFill>
              </a:rPr>
              <a:t>月に、ユーザ数・編集回数とも減少</a:t>
            </a:r>
            <a:endParaRPr lang="en-US" altLang="ja-JP" dirty="0" smtClean="0">
              <a:solidFill>
                <a:srgbClr val="C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59611" y="4725144"/>
            <a:ext cx="414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※</a:t>
            </a:r>
            <a:r>
              <a:rPr kumimoji="1" lang="ja-JP" altLang="en-US" u="sng" dirty="0" smtClean="0"/>
              <a:t>ボットによる機械的編集を除いている。</a:t>
            </a:r>
            <a:endParaRPr kumimoji="1" lang="ja-JP" altLang="en-US" u="sng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080120"/>
            <a:ext cx="8964488" cy="577788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saveMLAK</a:t>
            </a:r>
            <a:r>
              <a:rPr lang="ja-JP" altLang="en-US" dirty="0" smtClean="0"/>
              <a:t>ウィキのこれまでと現在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ウィキとしては、比較的順調に進んでいる。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各館種ごとにバランスよく情報がでそろった。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継続的に編集登録作業が続いている。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一部でマンパワー不足の問題も。</a:t>
            </a:r>
            <a:endParaRPr lang="en-US" altLang="ja-JP" dirty="0" smtClean="0"/>
          </a:p>
          <a:p>
            <a:r>
              <a:rPr lang="ja-JP" altLang="en-US" dirty="0" smtClean="0"/>
              <a:t>今後に向けて残っている課題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新たな編集者の獲得や継続のために、引き続き、広報や文書化、方針の共有が必要。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ウィキ特有の課題、災害情報特有の課題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新しい施設種別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例えば、寺社仏閣、類縁施設など。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東日本大震災以外の災害への対応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例えば、豪雨被害</a:t>
            </a:r>
            <a:r>
              <a:rPr lang="ja-JP" altLang="en-US" dirty="0" smtClean="0"/>
              <a:t>（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月新潟・福島や</a:t>
            </a:r>
            <a:r>
              <a:rPr lang="ja-JP" altLang="en-US" dirty="0" smtClean="0"/>
              <a:t>、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月台風</a:t>
            </a:r>
            <a:r>
              <a:rPr lang="en-US" altLang="ja-JP" dirty="0" smtClean="0"/>
              <a:t>12</a:t>
            </a:r>
            <a:r>
              <a:rPr lang="ja-JP" altLang="en-US" dirty="0" smtClean="0"/>
              <a:t>号</a:t>
            </a:r>
            <a:r>
              <a:rPr lang="ja-JP" altLang="en-US" dirty="0" smtClean="0"/>
              <a:t>奈良・和歌山）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月ごとの上位編集回数ユーザ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5BB7-9BCA-4FE0-A7EA-75B10E59DADB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0" y="1083136"/>
          <a:ext cx="13333070" cy="5547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11518"/>
                <a:gridCol w="1916266"/>
                <a:gridCol w="1512168"/>
                <a:gridCol w="1892618"/>
                <a:gridCol w="1430401"/>
                <a:gridCol w="1550099"/>
                <a:gridCol w="864000"/>
                <a:gridCol w="864000"/>
                <a:gridCol w="864000"/>
                <a:gridCol w="864000"/>
                <a:gridCol w="864000"/>
              </a:tblGrid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Yegusa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(1553)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Masao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(810)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OpenID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ユーザ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(498)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Yukikumo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(458)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T.kawakami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(393)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Simaneko patara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Azusacchi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ECHIGOSENNNIN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Mochidam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Waterperiod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Yukikumo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(1764)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Simaneko patara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(711)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Masao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(687)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T.kawakami</a:t>
                      </a: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(680)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Stkyoshima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(571)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Baronagon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Yegusa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ECHIGOSENNNIN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Bouvardia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Museumya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Simaneko patara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(3103)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Stkyoshima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(327)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T.kawakami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(292)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Yegusa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(281)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Baronagon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(251)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Waterperiod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ふじたまさえ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Yukom622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Lomolib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 niiyan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Simaneko patara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(3276)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Stkyoshima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(470)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Masao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(225)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T.kawakami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(206)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Waterperiod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(135)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Bouvardia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Yegusa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 niiyan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Ask 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Baronagon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8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 niiyan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(440)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Bouvardia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en-US" altLang="ja-JP" dirty="0" smtClean="0"/>
                        <a:t>(285)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Stkyoshima</a:t>
                      </a:r>
                    </a:p>
                    <a:p>
                      <a:pPr algn="r"/>
                      <a:r>
                        <a:rPr kumimoji="1" lang="en-US" altLang="ja-JP" sz="1800" dirty="0" smtClean="0"/>
                        <a:t>(238)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Masao</a:t>
                      </a:r>
                    </a:p>
                    <a:p>
                      <a:pPr algn="r"/>
                      <a:r>
                        <a:rPr kumimoji="1" lang="en-US" altLang="ja-JP" sz="1800" dirty="0" smtClean="0"/>
                        <a:t>(117)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Yegusa</a:t>
                      </a:r>
                    </a:p>
                    <a:p>
                      <a:pPr algn="r"/>
                      <a:r>
                        <a:rPr kumimoji="1" lang="en-US" altLang="ja-JP" sz="1800" dirty="0" smtClean="0"/>
                        <a:t>(92)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T.kawakami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Tsubosh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Arg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Baronagon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Yukikumo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9</a:t>
                      </a:r>
                      <a:r>
                        <a:rPr kumimoji="1" lang="ja-JP" altLang="en-US" sz="2400" dirty="0" smtClean="0"/>
                        <a:t>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Minoritomizawa</a:t>
                      </a:r>
                    </a:p>
                    <a:p>
                      <a:pPr algn="r"/>
                      <a:r>
                        <a:rPr kumimoji="1" lang="en-US" altLang="ja-JP" sz="1800" dirty="0" smtClean="0"/>
                        <a:t>(1170)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Masao</a:t>
                      </a:r>
                    </a:p>
                    <a:p>
                      <a:pPr algn="r"/>
                      <a:r>
                        <a:rPr kumimoji="1" lang="en-US" altLang="ja-JP" sz="1800" dirty="0" smtClean="0"/>
                        <a:t>(366)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Stkyoshima</a:t>
                      </a:r>
                    </a:p>
                    <a:p>
                      <a:pPr algn="r"/>
                      <a:r>
                        <a:rPr kumimoji="1" lang="en-US" altLang="ja-JP" sz="1800" dirty="0" smtClean="0"/>
                        <a:t>(261)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T.kawakami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(237)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Yegusa</a:t>
                      </a:r>
                    </a:p>
                    <a:p>
                      <a:pPr algn="r"/>
                      <a:r>
                        <a:rPr kumimoji="1" lang="en-US" altLang="ja-JP" sz="1800" dirty="0" smtClean="0"/>
                        <a:t>(213)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Bouvardia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 niiyan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Kabe</a:t>
                      </a:r>
                      <a:r>
                        <a:rPr kumimoji="1" lang="en-US" altLang="ja-JP" baseline="0" dirty="0" smtClean="0"/>
                        <a:t> dtk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Waterperiod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Lomolib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608</Words>
  <Application>Microsoft Office PowerPoint</Application>
  <PresentationFormat>画面に合わせる (4:3)</PresentationFormat>
  <Paragraphs>223</Paragraphs>
  <Slides>10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saveMLAKウィキのこれまでと現状  （ウィキへの登録編集の状況を中心に）</vt:lpstr>
      <vt:lpstr>データを中心に、半年を振り返る</vt:lpstr>
      <vt:lpstr>施設登録編集の内実</vt:lpstr>
      <vt:lpstr>スライド 4</vt:lpstr>
      <vt:lpstr>スライド 5</vt:lpstr>
      <vt:lpstr>スライド 6</vt:lpstr>
      <vt:lpstr>月ごとに、編集数をみると…</vt:lpstr>
      <vt:lpstr>まとめ</vt:lpstr>
      <vt:lpstr>月ごとの上位編集回数ユーザ</vt:lpstr>
      <vt:lpstr>月ごとの上位編集回数ユーザ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Masao Takaku</dc:creator>
  <cp:lastModifiedBy>Masao Takaku</cp:lastModifiedBy>
  <cp:revision>195</cp:revision>
  <dcterms:created xsi:type="dcterms:W3CDTF">2011-09-18T09:02:51Z</dcterms:created>
  <dcterms:modified xsi:type="dcterms:W3CDTF">2011-09-19T01:49:07Z</dcterms:modified>
</cp:coreProperties>
</file>