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973388" cy="4572000"/>
  <p:notesSz cx="6858000" cy="9144000"/>
  <p:defaultTextStyle>
    <a:defPPr>
      <a:defRPr lang="ja-JP"/>
    </a:defPPr>
    <a:lvl1pPr marL="0" algn="l" defTabSz="362102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1pPr>
    <a:lvl2pPr marL="181051" algn="l" defTabSz="362102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2pPr>
    <a:lvl3pPr marL="362102" algn="l" defTabSz="362102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3pPr>
    <a:lvl4pPr marL="543154" algn="l" defTabSz="362102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4pPr>
    <a:lvl5pPr marL="724205" algn="l" defTabSz="362102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5pPr>
    <a:lvl6pPr marL="905256" algn="l" defTabSz="362102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6pPr>
    <a:lvl7pPr marL="1086307" algn="l" defTabSz="362102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7pPr>
    <a:lvl8pPr marL="1267358" algn="l" defTabSz="362102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8pPr>
    <a:lvl9pPr marL="1448410" algn="l" defTabSz="362102" rtl="0" eaLnBrk="1" latinLnBrk="0" hangingPunct="1">
      <a:defRPr kumimoji="1" sz="71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94603"/>
  </p:normalViewPr>
  <p:slideViewPr>
    <p:cSldViewPr snapToGrid="0" snapToObjects="1">
      <p:cViewPr varScale="1">
        <p:scale>
          <a:sx n="154" d="100"/>
          <a:sy n="154" d="100"/>
        </p:scale>
        <p:origin x="23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004" y="748242"/>
            <a:ext cx="2527380" cy="1591733"/>
          </a:xfrm>
        </p:spPr>
        <p:txBody>
          <a:bodyPr anchor="b"/>
          <a:lstStyle>
            <a:lvl1pPr algn="ctr">
              <a:defRPr sz="195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674" y="2401359"/>
            <a:ext cx="2230041" cy="1103841"/>
          </a:xfrm>
        </p:spPr>
        <p:txBody>
          <a:bodyPr/>
          <a:lstStyle>
            <a:lvl1pPr marL="0" indent="0" algn="ctr">
              <a:buNone/>
              <a:defRPr sz="780"/>
            </a:lvl1pPr>
            <a:lvl2pPr marL="148681" indent="0" algn="ctr">
              <a:buNone/>
              <a:defRPr sz="650"/>
            </a:lvl2pPr>
            <a:lvl3pPr marL="297363" indent="0" algn="ctr">
              <a:buNone/>
              <a:defRPr sz="585"/>
            </a:lvl3pPr>
            <a:lvl4pPr marL="446044" indent="0" algn="ctr">
              <a:buNone/>
              <a:defRPr sz="520"/>
            </a:lvl4pPr>
            <a:lvl5pPr marL="594726" indent="0" algn="ctr">
              <a:buNone/>
              <a:defRPr sz="520"/>
            </a:lvl5pPr>
            <a:lvl6pPr marL="743407" indent="0" algn="ctr">
              <a:buNone/>
              <a:defRPr sz="520"/>
            </a:lvl6pPr>
            <a:lvl7pPr marL="892089" indent="0" algn="ctr">
              <a:buNone/>
              <a:defRPr sz="520"/>
            </a:lvl7pPr>
            <a:lvl8pPr marL="1040770" indent="0" algn="ctr">
              <a:buNone/>
              <a:defRPr sz="520"/>
            </a:lvl8pPr>
            <a:lvl9pPr marL="1189452" indent="0" algn="ctr">
              <a:buNone/>
              <a:defRPr sz="52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D85-8F6A-1241-ABDD-591511B4B3DD}" type="datetimeFigureOut">
              <a:rPr kumimoji="1" lang="ja-JP" altLang="en-US" smtClean="0"/>
              <a:t>2018/9/27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523D-05D2-C94C-914E-D8A20278B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2272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D85-8F6A-1241-ABDD-591511B4B3DD}" type="datetimeFigureOut">
              <a:rPr kumimoji="1" lang="ja-JP" altLang="en-US" smtClean="0"/>
              <a:t>2018/9/27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523D-05D2-C94C-914E-D8A20278B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7870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27831" y="243417"/>
            <a:ext cx="641137" cy="387455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4421" y="243417"/>
            <a:ext cx="1886243" cy="387455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D85-8F6A-1241-ABDD-591511B4B3DD}" type="datetimeFigureOut">
              <a:rPr kumimoji="1" lang="ja-JP" altLang="en-US" smtClean="0"/>
              <a:t>2018/9/27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523D-05D2-C94C-914E-D8A20278B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90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D85-8F6A-1241-ABDD-591511B4B3DD}" type="datetimeFigureOut">
              <a:rPr kumimoji="1" lang="ja-JP" altLang="en-US" smtClean="0"/>
              <a:t>2018/9/27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523D-05D2-C94C-914E-D8A20278B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04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872" y="1139826"/>
            <a:ext cx="2564547" cy="1901825"/>
          </a:xfrm>
        </p:spPr>
        <p:txBody>
          <a:bodyPr anchor="b"/>
          <a:lstStyle>
            <a:lvl1pPr>
              <a:defRPr sz="195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872" y="3059643"/>
            <a:ext cx="2564547" cy="1000125"/>
          </a:xfrm>
        </p:spPr>
        <p:txBody>
          <a:bodyPr/>
          <a:lstStyle>
            <a:lvl1pPr marL="0" indent="0">
              <a:buNone/>
              <a:defRPr sz="780">
                <a:solidFill>
                  <a:schemeClr val="tx1"/>
                </a:solidFill>
              </a:defRPr>
            </a:lvl1pPr>
            <a:lvl2pPr marL="148681" indent="0">
              <a:buNone/>
              <a:defRPr sz="650">
                <a:solidFill>
                  <a:schemeClr val="tx1">
                    <a:tint val="75000"/>
                  </a:schemeClr>
                </a:solidFill>
              </a:defRPr>
            </a:lvl2pPr>
            <a:lvl3pPr marL="297363" indent="0">
              <a:buNone/>
              <a:defRPr sz="585">
                <a:solidFill>
                  <a:schemeClr val="tx1">
                    <a:tint val="75000"/>
                  </a:schemeClr>
                </a:solidFill>
              </a:defRPr>
            </a:lvl3pPr>
            <a:lvl4pPr marL="446044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4pPr>
            <a:lvl5pPr marL="594726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5pPr>
            <a:lvl6pPr marL="743407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6pPr>
            <a:lvl7pPr marL="892089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7pPr>
            <a:lvl8pPr marL="1040770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8pPr>
            <a:lvl9pPr marL="1189452" indent="0">
              <a:buNone/>
              <a:defRPr sz="5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D85-8F6A-1241-ABDD-591511B4B3DD}" type="datetimeFigureOut">
              <a:rPr kumimoji="1" lang="ja-JP" altLang="en-US" smtClean="0"/>
              <a:t>2018/9/27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523D-05D2-C94C-914E-D8A20278B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41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4420" y="1217083"/>
            <a:ext cx="1263690" cy="290089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05278" y="1217083"/>
            <a:ext cx="1263690" cy="290089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D85-8F6A-1241-ABDD-591511B4B3DD}" type="datetimeFigureOut">
              <a:rPr kumimoji="1" lang="ja-JP" altLang="en-US" smtClean="0"/>
              <a:t>2018/9/27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523D-05D2-C94C-914E-D8A20278B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90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08" y="243418"/>
            <a:ext cx="2564547" cy="88370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808" y="1120775"/>
            <a:ext cx="1257882" cy="549275"/>
          </a:xfrm>
        </p:spPr>
        <p:txBody>
          <a:bodyPr anchor="b"/>
          <a:lstStyle>
            <a:lvl1pPr marL="0" indent="0">
              <a:buNone/>
              <a:defRPr sz="780" b="1"/>
            </a:lvl1pPr>
            <a:lvl2pPr marL="148681" indent="0">
              <a:buNone/>
              <a:defRPr sz="650" b="1"/>
            </a:lvl2pPr>
            <a:lvl3pPr marL="297363" indent="0">
              <a:buNone/>
              <a:defRPr sz="585" b="1"/>
            </a:lvl3pPr>
            <a:lvl4pPr marL="446044" indent="0">
              <a:buNone/>
              <a:defRPr sz="520" b="1"/>
            </a:lvl4pPr>
            <a:lvl5pPr marL="594726" indent="0">
              <a:buNone/>
              <a:defRPr sz="520" b="1"/>
            </a:lvl5pPr>
            <a:lvl6pPr marL="743407" indent="0">
              <a:buNone/>
              <a:defRPr sz="520" b="1"/>
            </a:lvl6pPr>
            <a:lvl7pPr marL="892089" indent="0">
              <a:buNone/>
              <a:defRPr sz="520" b="1"/>
            </a:lvl7pPr>
            <a:lvl8pPr marL="1040770" indent="0">
              <a:buNone/>
              <a:defRPr sz="520" b="1"/>
            </a:lvl8pPr>
            <a:lvl9pPr marL="1189452" indent="0">
              <a:buNone/>
              <a:defRPr sz="52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808" y="1670050"/>
            <a:ext cx="1257882" cy="245639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05278" y="1120775"/>
            <a:ext cx="1264077" cy="549275"/>
          </a:xfrm>
        </p:spPr>
        <p:txBody>
          <a:bodyPr anchor="b"/>
          <a:lstStyle>
            <a:lvl1pPr marL="0" indent="0">
              <a:buNone/>
              <a:defRPr sz="780" b="1"/>
            </a:lvl1pPr>
            <a:lvl2pPr marL="148681" indent="0">
              <a:buNone/>
              <a:defRPr sz="650" b="1"/>
            </a:lvl2pPr>
            <a:lvl3pPr marL="297363" indent="0">
              <a:buNone/>
              <a:defRPr sz="585" b="1"/>
            </a:lvl3pPr>
            <a:lvl4pPr marL="446044" indent="0">
              <a:buNone/>
              <a:defRPr sz="520" b="1"/>
            </a:lvl4pPr>
            <a:lvl5pPr marL="594726" indent="0">
              <a:buNone/>
              <a:defRPr sz="520" b="1"/>
            </a:lvl5pPr>
            <a:lvl6pPr marL="743407" indent="0">
              <a:buNone/>
              <a:defRPr sz="520" b="1"/>
            </a:lvl6pPr>
            <a:lvl7pPr marL="892089" indent="0">
              <a:buNone/>
              <a:defRPr sz="520" b="1"/>
            </a:lvl7pPr>
            <a:lvl8pPr marL="1040770" indent="0">
              <a:buNone/>
              <a:defRPr sz="520" b="1"/>
            </a:lvl8pPr>
            <a:lvl9pPr marL="1189452" indent="0">
              <a:buNone/>
              <a:defRPr sz="52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05278" y="1670050"/>
            <a:ext cx="1264077" cy="245639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D85-8F6A-1241-ABDD-591511B4B3DD}" type="datetimeFigureOut">
              <a:rPr kumimoji="1" lang="ja-JP" altLang="en-US" smtClean="0"/>
              <a:t>2018/9/27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523D-05D2-C94C-914E-D8A20278B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246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D85-8F6A-1241-ABDD-591511B4B3DD}" type="datetimeFigureOut">
              <a:rPr kumimoji="1" lang="ja-JP" altLang="en-US" smtClean="0"/>
              <a:t>2018/9/27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523D-05D2-C94C-914E-D8A20278B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062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D85-8F6A-1241-ABDD-591511B4B3DD}" type="datetimeFigureOut">
              <a:rPr kumimoji="1" lang="ja-JP" altLang="en-US" smtClean="0"/>
              <a:t>2018/9/27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523D-05D2-C94C-914E-D8A20278B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12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08" y="304800"/>
            <a:ext cx="958995" cy="1066800"/>
          </a:xfrm>
        </p:spPr>
        <p:txBody>
          <a:bodyPr anchor="b"/>
          <a:lstStyle>
            <a:lvl1pPr>
              <a:defRPr sz="104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4077" y="658285"/>
            <a:ext cx="1505278" cy="3249083"/>
          </a:xfrm>
        </p:spPr>
        <p:txBody>
          <a:bodyPr/>
          <a:lstStyle>
            <a:lvl1pPr>
              <a:defRPr sz="1041"/>
            </a:lvl1pPr>
            <a:lvl2pPr>
              <a:defRPr sz="911"/>
            </a:lvl2pPr>
            <a:lvl3pPr>
              <a:defRPr sz="780"/>
            </a:lvl3pPr>
            <a:lvl4pPr>
              <a:defRPr sz="650"/>
            </a:lvl4pPr>
            <a:lvl5pPr>
              <a:defRPr sz="650"/>
            </a:lvl5pPr>
            <a:lvl6pPr>
              <a:defRPr sz="650"/>
            </a:lvl6pPr>
            <a:lvl7pPr>
              <a:defRPr sz="650"/>
            </a:lvl7pPr>
            <a:lvl8pPr>
              <a:defRPr sz="650"/>
            </a:lvl8pPr>
            <a:lvl9pPr>
              <a:defRPr sz="65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808" y="1371600"/>
            <a:ext cx="958995" cy="2541059"/>
          </a:xfrm>
        </p:spPr>
        <p:txBody>
          <a:bodyPr/>
          <a:lstStyle>
            <a:lvl1pPr marL="0" indent="0">
              <a:buNone/>
              <a:defRPr sz="520"/>
            </a:lvl1pPr>
            <a:lvl2pPr marL="148681" indent="0">
              <a:buNone/>
              <a:defRPr sz="455"/>
            </a:lvl2pPr>
            <a:lvl3pPr marL="297363" indent="0">
              <a:buNone/>
              <a:defRPr sz="390"/>
            </a:lvl3pPr>
            <a:lvl4pPr marL="446044" indent="0">
              <a:buNone/>
              <a:defRPr sz="325"/>
            </a:lvl4pPr>
            <a:lvl5pPr marL="594726" indent="0">
              <a:buNone/>
              <a:defRPr sz="325"/>
            </a:lvl5pPr>
            <a:lvl6pPr marL="743407" indent="0">
              <a:buNone/>
              <a:defRPr sz="325"/>
            </a:lvl6pPr>
            <a:lvl7pPr marL="892089" indent="0">
              <a:buNone/>
              <a:defRPr sz="325"/>
            </a:lvl7pPr>
            <a:lvl8pPr marL="1040770" indent="0">
              <a:buNone/>
              <a:defRPr sz="325"/>
            </a:lvl8pPr>
            <a:lvl9pPr marL="1189452" indent="0">
              <a:buNone/>
              <a:defRPr sz="325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D85-8F6A-1241-ABDD-591511B4B3DD}" type="datetimeFigureOut">
              <a:rPr kumimoji="1" lang="ja-JP" altLang="en-US" smtClean="0"/>
              <a:t>2018/9/27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523D-05D2-C94C-914E-D8A20278B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558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808" y="304800"/>
            <a:ext cx="958995" cy="1066800"/>
          </a:xfrm>
        </p:spPr>
        <p:txBody>
          <a:bodyPr anchor="b"/>
          <a:lstStyle>
            <a:lvl1pPr>
              <a:defRPr sz="104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64077" y="658285"/>
            <a:ext cx="1505278" cy="3249083"/>
          </a:xfrm>
        </p:spPr>
        <p:txBody>
          <a:bodyPr anchor="t"/>
          <a:lstStyle>
            <a:lvl1pPr marL="0" indent="0">
              <a:buNone/>
              <a:defRPr sz="1041"/>
            </a:lvl1pPr>
            <a:lvl2pPr marL="148681" indent="0">
              <a:buNone/>
              <a:defRPr sz="911"/>
            </a:lvl2pPr>
            <a:lvl3pPr marL="297363" indent="0">
              <a:buNone/>
              <a:defRPr sz="780"/>
            </a:lvl3pPr>
            <a:lvl4pPr marL="446044" indent="0">
              <a:buNone/>
              <a:defRPr sz="650"/>
            </a:lvl4pPr>
            <a:lvl5pPr marL="594726" indent="0">
              <a:buNone/>
              <a:defRPr sz="650"/>
            </a:lvl5pPr>
            <a:lvl6pPr marL="743407" indent="0">
              <a:buNone/>
              <a:defRPr sz="650"/>
            </a:lvl6pPr>
            <a:lvl7pPr marL="892089" indent="0">
              <a:buNone/>
              <a:defRPr sz="650"/>
            </a:lvl7pPr>
            <a:lvl8pPr marL="1040770" indent="0">
              <a:buNone/>
              <a:defRPr sz="650"/>
            </a:lvl8pPr>
            <a:lvl9pPr marL="1189452" indent="0">
              <a:buNone/>
              <a:defRPr sz="65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4808" y="1371600"/>
            <a:ext cx="958995" cy="2541059"/>
          </a:xfrm>
        </p:spPr>
        <p:txBody>
          <a:bodyPr/>
          <a:lstStyle>
            <a:lvl1pPr marL="0" indent="0">
              <a:buNone/>
              <a:defRPr sz="520"/>
            </a:lvl1pPr>
            <a:lvl2pPr marL="148681" indent="0">
              <a:buNone/>
              <a:defRPr sz="455"/>
            </a:lvl2pPr>
            <a:lvl3pPr marL="297363" indent="0">
              <a:buNone/>
              <a:defRPr sz="390"/>
            </a:lvl3pPr>
            <a:lvl4pPr marL="446044" indent="0">
              <a:buNone/>
              <a:defRPr sz="325"/>
            </a:lvl4pPr>
            <a:lvl5pPr marL="594726" indent="0">
              <a:buNone/>
              <a:defRPr sz="325"/>
            </a:lvl5pPr>
            <a:lvl6pPr marL="743407" indent="0">
              <a:buNone/>
              <a:defRPr sz="325"/>
            </a:lvl6pPr>
            <a:lvl7pPr marL="892089" indent="0">
              <a:buNone/>
              <a:defRPr sz="325"/>
            </a:lvl7pPr>
            <a:lvl8pPr marL="1040770" indent="0">
              <a:buNone/>
              <a:defRPr sz="325"/>
            </a:lvl8pPr>
            <a:lvl9pPr marL="1189452" indent="0">
              <a:buNone/>
              <a:defRPr sz="325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D85-8F6A-1241-ABDD-591511B4B3DD}" type="datetimeFigureOut">
              <a:rPr kumimoji="1" lang="ja-JP" altLang="en-US" smtClean="0"/>
              <a:t>2018/9/27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F523D-05D2-C94C-914E-D8A20278B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398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4421" y="243418"/>
            <a:ext cx="2564547" cy="883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421" y="1217083"/>
            <a:ext cx="2564547" cy="2900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4421" y="4237568"/>
            <a:ext cx="669012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DD85-8F6A-1241-ABDD-591511B4B3DD}" type="datetimeFigureOut">
              <a:rPr kumimoji="1" lang="ja-JP" altLang="en-US" smtClean="0"/>
              <a:t>2018/9/27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935" y="4237568"/>
            <a:ext cx="1003518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9955" y="4237568"/>
            <a:ext cx="669012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F523D-05D2-C94C-914E-D8A20278B3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36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97363" rtl="0" eaLnBrk="1" latinLnBrk="0" hangingPunct="1">
        <a:lnSpc>
          <a:spcPct val="90000"/>
        </a:lnSpc>
        <a:spcBef>
          <a:spcPct val="0"/>
        </a:spcBef>
        <a:buNone/>
        <a:defRPr kumimoji="1" sz="143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4341" indent="-74341" algn="l" defTabSz="297363" rtl="0" eaLnBrk="1" latinLnBrk="0" hangingPunct="1">
        <a:lnSpc>
          <a:spcPct val="90000"/>
        </a:lnSpc>
        <a:spcBef>
          <a:spcPts val="325"/>
        </a:spcBef>
        <a:buFont typeface="Arial" panose="020B0604020202020204" pitchFamily="34" charset="0"/>
        <a:buChar char="•"/>
        <a:defRPr kumimoji="1" sz="911" kern="1200">
          <a:solidFill>
            <a:schemeClr val="tx1"/>
          </a:solidFill>
          <a:latin typeface="+mn-lt"/>
          <a:ea typeface="+mn-ea"/>
          <a:cs typeface="+mn-cs"/>
        </a:defRPr>
      </a:lvl1pPr>
      <a:lvl2pPr marL="223022" indent="-74341" algn="l" defTabSz="297363" rtl="0" eaLnBrk="1" latinLnBrk="0" hangingPunct="1">
        <a:lnSpc>
          <a:spcPct val="90000"/>
        </a:lnSpc>
        <a:spcBef>
          <a:spcPts val="163"/>
        </a:spcBef>
        <a:buFont typeface="Arial" panose="020B0604020202020204" pitchFamily="34" charset="0"/>
        <a:buChar char="•"/>
        <a:defRPr kumimoji="1" sz="780" kern="1200">
          <a:solidFill>
            <a:schemeClr val="tx1"/>
          </a:solidFill>
          <a:latin typeface="+mn-lt"/>
          <a:ea typeface="+mn-ea"/>
          <a:cs typeface="+mn-cs"/>
        </a:defRPr>
      </a:lvl2pPr>
      <a:lvl3pPr marL="371704" indent="-74341" algn="l" defTabSz="297363" rtl="0" eaLnBrk="1" latinLnBrk="0" hangingPunct="1">
        <a:lnSpc>
          <a:spcPct val="90000"/>
        </a:lnSpc>
        <a:spcBef>
          <a:spcPts val="163"/>
        </a:spcBef>
        <a:buFont typeface="Arial" panose="020B0604020202020204" pitchFamily="34" charset="0"/>
        <a:buChar char="•"/>
        <a:defRPr kumimoji="1" sz="650" kern="1200">
          <a:solidFill>
            <a:schemeClr val="tx1"/>
          </a:solidFill>
          <a:latin typeface="+mn-lt"/>
          <a:ea typeface="+mn-ea"/>
          <a:cs typeface="+mn-cs"/>
        </a:defRPr>
      </a:lvl3pPr>
      <a:lvl4pPr marL="520385" indent="-74341" algn="l" defTabSz="297363" rtl="0" eaLnBrk="1" latinLnBrk="0" hangingPunct="1">
        <a:lnSpc>
          <a:spcPct val="90000"/>
        </a:lnSpc>
        <a:spcBef>
          <a:spcPts val="163"/>
        </a:spcBef>
        <a:buFont typeface="Arial" panose="020B0604020202020204" pitchFamily="34" charset="0"/>
        <a:buChar char="•"/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4pPr>
      <a:lvl5pPr marL="669066" indent="-74341" algn="l" defTabSz="297363" rtl="0" eaLnBrk="1" latinLnBrk="0" hangingPunct="1">
        <a:lnSpc>
          <a:spcPct val="90000"/>
        </a:lnSpc>
        <a:spcBef>
          <a:spcPts val="163"/>
        </a:spcBef>
        <a:buFont typeface="Arial" panose="020B0604020202020204" pitchFamily="34" charset="0"/>
        <a:buChar char="•"/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5pPr>
      <a:lvl6pPr marL="817748" indent="-74341" algn="l" defTabSz="297363" rtl="0" eaLnBrk="1" latinLnBrk="0" hangingPunct="1">
        <a:lnSpc>
          <a:spcPct val="90000"/>
        </a:lnSpc>
        <a:spcBef>
          <a:spcPts val="163"/>
        </a:spcBef>
        <a:buFont typeface="Arial" panose="020B0604020202020204" pitchFamily="34" charset="0"/>
        <a:buChar char="•"/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6pPr>
      <a:lvl7pPr marL="966429" indent="-74341" algn="l" defTabSz="297363" rtl="0" eaLnBrk="1" latinLnBrk="0" hangingPunct="1">
        <a:lnSpc>
          <a:spcPct val="90000"/>
        </a:lnSpc>
        <a:spcBef>
          <a:spcPts val="163"/>
        </a:spcBef>
        <a:buFont typeface="Arial" panose="020B0604020202020204" pitchFamily="34" charset="0"/>
        <a:buChar char="•"/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7pPr>
      <a:lvl8pPr marL="1115111" indent="-74341" algn="l" defTabSz="297363" rtl="0" eaLnBrk="1" latinLnBrk="0" hangingPunct="1">
        <a:lnSpc>
          <a:spcPct val="90000"/>
        </a:lnSpc>
        <a:spcBef>
          <a:spcPts val="163"/>
        </a:spcBef>
        <a:buFont typeface="Arial" panose="020B0604020202020204" pitchFamily="34" charset="0"/>
        <a:buChar char="•"/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8pPr>
      <a:lvl9pPr marL="1263792" indent="-74341" algn="l" defTabSz="297363" rtl="0" eaLnBrk="1" latinLnBrk="0" hangingPunct="1">
        <a:lnSpc>
          <a:spcPct val="90000"/>
        </a:lnSpc>
        <a:spcBef>
          <a:spcPts val="163"/>
        </a:spcBef>
        <a:buFont typeface="Arial" panose="020B0604020202020204" pitchFamily="34" charset="0"/>
        <a:buChar char="•"/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7363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1pPr>
      <a:lvl2pPr marL="148681" algn="l" defTabSz="297363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2pPr>
      <a:lvl3pPr marL="297363" algn="l" defTabSz="297363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3pPr>
      <a:lvl4pPr marL="446044" algn="l" defTabSz="297363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4pPr>
      <a:lvl5pPr marL="594726" algn="l" defTabSz="297363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5pPr>
      <a:lvl6pPr marL="743407" algn="l" defTabSz="297363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6pPr>
      <a:lvl7pPr marL="892089" algn="l" defTabSz="297363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7pPr>
      <a:lvl8pPr marL="1040770" algn="l" defTabSz="297363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8pPr>
      <a:lvl9pPr marL="1189452" algn="l" defTabSz="297363" rtl="0" eaLnBrk="1" latinLnBrk="0" hangingPunct="1">
        <a:defRPr kumimoji="1" sz="5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56A9080-A58B-8C4A-BEDC-BE4E3ED12549}"/>
              </a:ext>
            </a:extLst>
          </p:cNvPr>
          <p:cNvSpPr/>
          <p:nvPr/>
        </p:nvSpPr>
        <p:spPr>
          <a:xfrm>
            <a:off x="445897" y="1658736"/>
            <a:ext cx="2092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800"/>
              <a:t>https://savemlak.jp/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3486822-8DCC-564B-B7C7-A7C1EE9A0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87" y="197928"/>
            <a:ext cx="1836837" cy="1430896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5D67C40-3E70-5A48-A5B0-4CD8582046F7}"/>
              </a:ext>
            </a:extLst>
          </p:cNvPr>
          <p:cNvSpPr/>
          <p:nvPr/>
        </p:nvSpPr>
        <p:spPr>
          <a:xfrm>
            <a:off x="-8154" y="2102975"/>
            <a:ext cx="2988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/>
              <a:t>saveMLAKは、災害で被害を受けた</a:t>
            </a:r>
            <a:endParaRPr lang="en-US" altLang="ja-JP" sz="1000" dirty="0"/>
          </a:p>
          <a:p>
            <a:r>
              <a:rPr lang="ja-JP" altLang="en-US" sz="1000"/>
              <a:t>博物館・美術館（Museum）、図書館（Library）文書館（Archives）、公民館（Kominkan）</a:t>
            </a:r>
          </a:p>
          <a:p>
            <a:r>
              <a:rPr lang="ja-JP" altLang="en-US" sz="1000"/>
              <a:t>などの文化・教育施設の復興に向けた活動を行うプロジェクトです。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9CE0C7B-B318-D043-8808-0896621D60AD}"/>
              </a:ext>
            </a:extLst>
          </p:cNvPr>
          <p:cNvSpPr/>
          <p:nvPr/>
        </p:nvSpPr>
        <p:spPr>
          <a:xfrm>
            <a:off x="-8154" y="2965967"/>
            <a:ext cx="2988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/>
              <a:t>ウェブサイト（https://savemlak.jp/）を通じて被災状況や被災地で必要とされている情報の収集・発信や、支援者と受援者をつなげる活動など、主に間接的な支援を行っています。</a:t>
            </a:r>
            <a:endParaRPr lang="en-US" altLang="ja-JP" sz="1000" dirty="0"/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B5B75918-A38B-2442-B246-67E1AF0C82B5}"/>
              </a:ext>
            </a:extLst>
          </p:cNvPr>
          <p:cNvSpPr/>
          <p:nvPr/>
        </p:nvSpPr>
        <p:spPr>
          <a:xfrm>
            <a:off x="-8154" y="4266698"/>
            <a:ext cx="298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700">
                <a:solidFill>
                  <a:schemeClr val="bg1">
                    <a:lumMod val="50000"/>
                  </a:schemeClr>
                </a:solidFill>
              </a:rPr>
              <a:t>本商品の売上は、saveMLAKの広報・活動資金として使われます。例えば、ウェブサイトの運用費や広報物の印刷費です。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DBBAFF8-B564-7643-952B-B2FE1C450988}"/>
              </a:ext>
            </a:extLst>
          </p:cNvPr>
          <p:cNvSpPr/>
          <p:nvPr/>
        </p:nvSpPr>
        <p:spPr>
          <a:xfrm>
            <a:off x="-8154" y="3675072"/>
            <a:ext cx="298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000"/>
              <a:t>多数の有志によるプロジェクトです。みなさんもぜひ、ご参加ください。</a:t>
            </a:r>
          </a:p>
        </p:txBody>
      </p:sp>
    </p:spTree>
    <p:extLst>
      <p:ext uri="{BB962C8B-B14F-4D97-AF65-F5344CB8AC3E}">
        <p14:creationId xmlns:p14="http://schemas.microsoft.com/office/powerpoint/2010/main" val="187215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139</Words>
  <Application>Microsoft Macintosh PowerPoint</Application>
  <PresentationFormat>ユーザー設定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ユーザー</dc:creator>
  <cp:lastModifiedBy>Microsoft Office ユーザー</cp:lastModifiedBy>
  <cp:revision>6</cp:revision>
  <cp:lastPrinted>2018-09-27T06:59:41Z</cp:lastPrinted>
  <dcterms:created xsi:type="dcterms:W3CDTF">2018-09-27T03:39:03Z</dcterms:created>
  <dcterms:modified xsi:type="dcterms:W3CDTF">2018-09-27T08:20:18Z</dcterms:modified>
</cp:coreProperties>
</file>