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9" r:id="rId5"/>
    <p:sldId id="258" r:id="rId6"/>
    <p:sldId id="260" r:id="rId7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74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30FEE-5E89-4AA0-95C1-B49B62AA76BE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D2009-5313-4B11-8B9B-BF7DDC71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2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D2009-5313-4B11-8B9B-BF7DDC71D15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63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D2009-5313-4B11-8B9B-BF7DDC71D15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63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D2009-5313-4B11-8B9B-BF7DDC71D15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63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D2009-5313-4B11-8B9B-BF7DDC71D15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63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D2009-5313-4B11-8B9B-BF7DDC71D15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63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D2009-5313-4B11-8B9B-BF7DDC71D15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6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1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52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01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1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38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43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11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48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54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82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8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81C1-2ADE-4872-BB0B-D2FF20F7E0BD}" type="datetimeFigureOut">
              <a:rPr kumimoji="1" lang="ja-JP" altLang="en-US" smtClean="0"/>
              <a:t>2012/7/10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3B40-00A5-43FD-94A0-71CF4F69C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7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28370" y="845339"/>
            <a:ext cx="4601260" cy="7453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700" dirty="0" smtClean="0">
                <a:latin typeface="HGPｺﾞｼｯｸE" pitchFamily="50" charset="-128"/>
                <a:ea typeface="HGPｺﾞｼｯｸE" pitchFamily="50" charset="-128"/>
              </a:rPr>
              <a:t>受付</a:t>
            </a:r>
            <a:endParaRPr kumimoji="1" lang="ja-JP" altLang="en-US" sz="287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71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28370" y="845339"/>
            <a:ext cx="4601260" cy="7453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700" dirty="0" smtClean="0">
                <a:latin typeface="HGPｺﾞｼｯｸE" pitchFamily="50" charset="-128"/>
                <a:ea typeface="HGPｺﾞｼｯｸE" pitchFamily="50" charset="-128"/>
              </a:rPr>
              <a:t>受付</a:t>
            </a:r>
            <a:endParaRPr kumimoji="1" lang="ja-JP" altLang="en-US" sz="287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328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4290" y="1973853"/>
            <a:ext cx="6309420" cy="5196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9900" dirty="0" smtClean="0">
                <a:latin typeface="HGPｺﾞｼｯｸE" pitchFamily="50" charset="-128"/>
                <a:ea typeface="HGPｺﾞｼｯｸE" pitchFamily="50" charset="-128"/>
              </a:rPr>
              <a:t>当日</a:t>
            </a:r>
            <a:endParaRPr kumimoji="1" lang="en-US" altLang="ja-JP" sz="199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19900" dirty="0" smtClean="0">
                <a:latin typeface="HGPｺﾞｼｯｸE" pitchFamily="50" charset="-128"/>
                <a:ea typeface="HGPｺﾞｼｯｸE" pitchFamily="50" charset="-128"/>
              </a:rPr>
              <a:t>申込</a:t>
            </a:r>
            <a:endParaRPr kumimoji="1" lang="ja-JP" altLang="en-US" sz="199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20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4290" y="1973853"/>
            <a:ext cx="6309420" cy="5196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9900" dirty="0" smtClean="0">
                <a:latin typeface="HGPｺﾞｼｯｸE" pitchFamily="50" charset="-128"/>
                <a:ea typeface="HGPｺﾞｼｯｸE" pitchFamily="50" charset="-128"/>
              </a:rPr>
              <a:t>当日</a:t>
            </a:r>
            <a:endParaRPr kumimoji="1" lang="en-US" altLang="ja-JP" sz="199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19900" dirty="0" smtClean="0">
                <a:latin typeface="HGPｺﾞｼｯｸE" pitchFamily="50" charset="-128"/>
                <a:ea typeface="HGPｺﾞｼｯｸE" pitchFamily="50" charset="-128"/>
              </a:rPr>
              <a:t>申込</a:t>
            </a:r>
            <a:endParaRPr kumimoji="1" lang="ja-JP" altLang="en-US" sz="199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13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4290" y="1973853"/>
            <a:ext cx="6309420" cy="5196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9900" dirty="0">
                <a:latin typeface="HGPｺﾞｼｯｸE" pitchFamily="50" charset="-128"/>
                <a:ea typeface="HGPｺﾞｼｯｸE" pitchFamily="50" charset="-128"/>
              </a:rPr>
              <a:t>事前</a:t>
            </a:r>
            <a:endParaRPr kumimoji="1" lang="en-US" altLang="ja-JP" sz="199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19900" dirty="0" smtClean="0">
                <a:latin typeface="HGPｺﾞｼｯｸE" pitchFamily="50" charset="-128"/>
                <a:ea typeface="HGPｺﾞｼｯｸE" pitchFamily="50" charset="-128"/>
              </a:rPr>
              <a:t>申込</a:t>
            </a:r>
            <a:endParaRPr kumimoji="1" lang="ja-JP" altLang="en-US" sz="199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260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4290" y="1973853"/>
            <a:ext cx="6309420" cy="5196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9900" dirty="0">
                <a:latin typeface="HGPｺﾞｼｯｸE" pitchFamily="50" charset="-128"/>
                <a:ea typeface="HGPｺﾞｼｯｸE" pitchFamily="50" charset="-128"/>
              </a:rPr>
              <a:t>事前</a:t>
            </a:r>
            <a:endParaRPr kumimoji="1" lang="en-US" altLang="ja-JP" sz="199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19900" dirty="0" smtClean="0">
                <a:latin typeface="HGPｺﾞｼｯｸE" pitchFamily="50" charset="-128"/>
                <a:ea typeface="HGPｺﾞｼｯｸE" pitchFamily="50" charset="-128"/>
              </a:rPr>
              <a:t>申込</a:t>
            </a:r>
            <a:endParaRPr kumimoji="1" lang="ja-JP" altLang="en-US" sz="199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018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画面に合わせる (4:3)</PresentationFormat>
  <Paragraphs>16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 egusa</dc:creator>
  <cp:lastModifiedBy> egusa</cp:lastModifiedBy>
  <cp:revision>1</cp:revision>
  <dcterms:created xsi:type="dcterms:W3CDTF">2012-07-10T07:08:58Z</dcterms:created>
  <dcterms:modified xsi:type="dcterms:W3CDTF">2012-07-10T07:14:49Z</dcterms:modified>
</cp:coreProperties>
</file>